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2" r:id="rId6"/>
    <p:sldId id="304" r:id="rId7"/>
    <p:sldId id="290" r:id="rId8"/>
    <p:sldId id="293" r:id="rId9"/>
    <p:sldId id="294" r:id="rId10"/>
    <p:sldId id="295" r:id="rId11"/>
    <p:sldId id="285" r:id="rId12"/>
    <p:sldId id="284" r:id="rId13"/>
    <p:sldId id="288" r:id="rId14"/>
    <p:sldId id="289" r:id="rId15"/>
    <p:sldId id="281" r:id="rId16"/>
    <p:sldId id="297" r:id="rId17"/>
    <p:sldId id="298" r:id="rId18"/>
    <p:sldId id="299" r:id="rId19"/>
    <p:sldId id="300" r:id="rId20"/>
    <p:sldId id="301" r:id="rId21"/>
    <p:sldId id="302" r:id="rId22"/>
    <p:sldId id="303" r:id="rId23"/>
    <p:sldId id="28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55" d="100"/>
          <a:sy n="55" d="100"/>
        </p:scale>
        <p:origin x="758"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7CCF5-DA3F-4E5F-BE7C-D8111B2BFEBA}" type="doc">
      <dgm:prSet loTypeId="urn:microsoft.com/office/officeart/2005/8/layout/vList5" loCatId="list" qsTypeId="urn:microsoft.com/office/officeart/2005/8/quickstyle/simple1" qsCatId="simple" csTypeId="urn:microsoft.com/office/officeart/2005/8/colors/accent3_2" csCatId="accent3" phldr="1"/>
      <dgm:spPr/>
      <dgm:t>
        <a:bodyPr/>
        <a:lstStyle/>
        <a:p>
          <a:endParaRPr lang="en-US"/>
        </a:p>
      </dgm:t>
    </dgm:pt>
    <dgm:pt modelId="{1C1B28B7-2609-4BAA-AAAB-5801EDFD334C}">
      <dgm:prSet/>
      <dgm:spPr/>
      <dgm:t>
        <a:bodyPr/>
        <a:lstStyle/>
        <a:p>
          <a:r>
            <a:rPr lang="en-US" dirty="0"/>
            <a:t>My name is Andrew Buck, I am a former restaurant manager and salesman I began my education in the area of psychology, however I found myself unfulfilled. I sought a new challenge and the chance to diversify my professional skillset. Once I made the decision to pursue coding, I did some research, and decided that the Cleveland Codes program at Tri-C was the perfect fit. I expected a challenge in learning all these new concepts in such a short time span. While this did prove to be true, I learned that coding isn’t just about memorizing lines of code or typing at your computer for hours and hours at a time. It is about problem solving, strategy, trial and error, and collaboration. I believe I have gained a strong foundation to take the reigns on my new career path. </a:t>
          </a:r>
        </a:p>
      </dgm:t>
    </dgm:pt>
    <dgm:pt modelId="{A432C086-9156-4D32-A06E-6E237CC66D92}" type="sibTrans" cxnId="{05037335-2E5B-48BE-86A9-5372B1A16299}">
      <dgm:prSet/>
      <dgm:spPr/>
      <dgm:t>
        <a:bodyPr/>
        <a:lstStyle/>
        <a:p>
          <a:endParaRPr lang="en-US"/>
        </a:p>
      </dgm:t>
    </dgm:pt>
    <dgm:pt modelId="{2BF5F791-D223-44A4-B231-6C3F4B786D08}" type="parTrans" cxnId="{05037335-2E5B-48BE-86A9-5372B1A16299}">
      <dgm:prSet/>
      <dgm:spPr/>
      <dgm:t>
        <a:bodyPr/>
        <a:lstStyle/>
        <a:p>
          <a:endParaRPr lang="en-US"/>
        </a:p>
      </dgm:t>
    </dgm:pt>
    <dgm:pt modelId="{198FC959-1CB9-43A4-8DFD-3E17286F8C01}" type="pres">
      <dgm:prSet presAssocID="{E817CCF5-DA3F-4E5F-BE7C-D8111B2BFEBA}" presName="Name0" presStyleCnt="0">
        <dgm:presLayoutVars>
          <dgm:dir/>
          <dgm:animLvl val="lvl"/>
          <dgm:resizeHandles val="exact"/>
        </dgm:presLayoutVars>
      </dgm:prSet>
      <dgm:spPr/>
    </dgm:pt>
    <dgm:pt modelId="{93B64A8A-13EA-4EB0-96F6-E229FAA115B6}" type="pres">
      <dgm:prSet presAssocID="{1C1B28B7-2609-4BAA-AAAB-5801EDFD334C}" presName="linNode" presStyleCnt="0"/>
      <dgm:spPr/>
    </dgm:pt>
    <dgm:pt modelId="{AC051D39-184F-4036-B2DC-7A2908DE7956}" type="pres">
      <dgm:prSet presAssocID="{1C1B28B7-2609-4BAA-AAAB-5801EDFD334C}" presName="parentText" presStyleLbl="node1" presStyleIdx="0" presStyleCnt="1" custScaleX="277778">
        <dgm:presLayoutVars>
          <dgm:chMax val="1"/>
          <dgm:bulletEnabled val="1"/>
        </dgm:presLayoutVars>
      </dgm:prSet>
      <dgm:spPr/>
    </dgm:pt>
  </dgm:ptLst>
  <dgm:cxnLst>
    <dgm:cxn modelId="{05037335-2E5B-48BE-86A9-5372B1A16299}" srcId="{E817CCF5-DA3F-4E5F-BE7C-D8111B2BFEBA}" destId="{1C1B28B7-2609-4BAA-AAAB-5801EDFD334C}" srcOrd="0" destOrd="0" parTransId="{2BF5F791-D223-44A4-B231-6C3F4B786D08}" sibTransId="{A432C086-9156-4D32-A06E-6E237CC66D92}"/>
    <dgm:cxn modelId="{B1F5B09D-9F37-46E6-9FAE-08D648F4F076}" type="presOf" srcId="{E817CCF5-DA3F-4E5F-BE7C-D8111B2BFEBA}" destId="{198FC959-1CB9-43A4-8DFD-3E17286F8C01}" srcOrd="0" destOrd="0" presId="urn:microsoft.com/office/officeart/2005/8/layout/vList5"/>
    <dgm:cxn modelId="{C375D4B7-A448-48AE-9892-504FB79E46DC}" type="presOf" srcId="{1C1B28B7-2609-4BAA-AAAB-5801EDFD334C}" destId="{AC051D39-184F-4036-B2DC-7A2908DE7956}" srcOrd="0" destOrd="0" presId="urn:microsoft.com/office/officeart/2005/8/layout/vList5"/>
    <dgm:cxn modelId="{D6A28CEB-9622-443D-BFFF-9ECD307FAD51}" type="presParOf" srcId="{198FC959-1CB9-43A4-8DFD-3E17286F8C01}" destId="{93B64A8A-13EA-4EB0-96F6-E229FAA115B6}" srcOrd="0" destOrd="0" presId="urn:microsoft.com/office/officeart/2005/8/layout/vList5"/>
    <dgm:cxn modelId="{AF1E3DA3-71D9-4129-9776-D1D0178AC679}" type="presParOf" srcId="{93B64A8A-13EA-4EB0-96F6-E229FAA115B6}" destId="{AC051D39-184F-4036-B2DC-7A2908DE7956}" srcOrd="0"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1E7C344-6D76-4E14-ACE4-D1A22BE088A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1647971-A62D-4532-9987-8A8809B84F95}">
      <dgm:prSet phldrT="[Text]"/>
      <dgm:spPr/>
      <dgm:t>
        <a:bodyPr/>
        <a:lstStyle/>
        <a:p>
          <a:r>
            <a:rPr lang="en-US" dirty="0"/>
            <a:t>Home</a:t>
          </a:r>
        </a:p>
      </dgm:t>
    </dgm:pt>
    <dgm:pt modelId="{BC400311-1735-4CA1-9A91-FA1DC4895EB9}" type="parTrans" cxnId="{BD9FB5ED-14C2-431A-BD4D-64D4F877F631}">
      <dgm:prSet/>
      <dgm:spPr/>
      <dgm:t>
        <a:bodyPr/>
        <a:lstStyle/>
        <a:p>
          <a:endParaRPr lang="en-US"/>
        </a:p>
      </dgm:t>
    </dgm:pt>
    <dgm:pt modelId="{AFA8A0B0-F21C-48F4-8660-4393DD129E46}" type="sibTrans" cxnId="{BD9FB5ED-14C2-431A-BD4D-64D4F877F631}">
      <dgm:prSet/>
      <dgm:spPr/>
      <dgm:t>
        <a:bodyPr/>
        <a:lstStyle/>
        <a:p>
          <a:endParaRPr lang="en-US"/>
        </a:p>
      </dgm:t>
    </dgm:pt>
    <dgm:pt modelId="{40A7596B-CDF9-402B-92F9-18F87546B03E}" type="asst">
      <dgm:prSet phldrT="[Text]"/>
      <dgm:spPr/>
      <dgm:t>
        <a:bodyPr/>
        <a:lstStyle/>
        <a:p>
          <a:r>
            <a:rPr lang="en-US" dirty="0"/>
            <a:t>Nav Bar</a:t>
          </a:r>
        </a:p>
      </dgm:t>
    </dgm:pt>
    <dgm:pt modelId="{2177925C-8994-4738-ACBB-164960021AC7}" type="parTrans" cxnId="{0CC169A5-6887-4798-9B35-1424756FAD2D}">
      <dgm:prSet/>
      <dgm:spPr/>
      <dgm:t>
        <a:bodyPr/>
        <a:lstStyle/>
        <a:p>
          <a:endParaRPr lang="en-US"/>
        </a:p>
      </dgm:t>
    </dgm:pt>
    <dgm:pt modelId="{45199FBD-5F21-4D72-B3BD-C082EEEFB2D5}" type="sibTrans" cxnId="{0CC169A5-6887-4798-9B35-1424756FAD2D}">
      <dgm:prSet/>
      <dgm:spPr/>
      <dgm:t>
        <a:bodyPr/>
        <a:lstStyle/>
        <a:p>
          <a:endParaRPr lang="en-US"/>
        </a:p>
      </dgm:t>
    </dgm:pt>
    <dgm:pt modelId="{293675D5-B18B-45D2-B579-DD075416FA76}">
      <dgm:prSet phldrT="[Text]"/>
      <dgm:spPr/>
      <dgm:t>
        <a:bodyPr/>
        <a:lstStyle/>
        <a:p>
          <a:r>
            <a:rPr lang="en-US" dirty="0"/>
            <a:t>About US</a:t>
          </a:r>
        </a:p>
      </dgm:t>
    </dgm:pt>
    <dgm:pt modelId="{316B7A32-FBB2-4BE3-A5BA-7D02BE568099}" type="parTrans" cxnId="{A848FEF7-751E-4A10-83AA-F85C995D4037}">
      <dgm:prSet/>
      <dgm:spPr/>
      <dgm:t>
        <a:bodyPr/>
        <a:lstStyle/>
        <a:p>
          <a:endParaRPr lang="en-US"/>
        </a:p>
      </dgm:t>
    </dgm:pt>
    <dgm:pt modelId="{C364ED0B-1203-45C7-B56A-C4850C9DF583}" type="sibTrans" cxnId="{A848FEF7-751E-4A10-83AA-F85C995D4037}">
      <dgm:prSet/>
      <dgm:spPr/>
      <dgm:t>
        <a:bodyPr/>
        <a:lstStyle/>
        <a:p>
          <a:endParaRPr lang="en-US"/>
        </a:p>
      </dgm:t>
    </dgm:pt>
    <dgm:pt modelId="{8C169923-8943-45B9-BB5C-99B13A54FCE4}">
      <dgm:prSet phldrT="[Text]"/>
      <dgm:spPr/>
      <dgm:t>
        <a:bodyPr/>
        <a:lstStyle/>
        <a:p>
          <a:r>
            <a:rPr lang="en-US" dirty="0"/>
            <a:t>Our Team</a:t>
          </a:r>
        </a:p>
      </dgm:t>
    </dgm:pt>
    <dgm:pt modelId="{87E56E7E-5571-48D2-B15A-06E931ED4E7F}" type="parTrans" cxnId="{6E3BAD60-BCBC-4F95-95D0-7A093A81B5D0}">
      <dgm:prSet/>
      <dgm:spPr/>
      <dgm:t>
        <a:bodyPr/>
        <a:lstStyle/>
        <a:p>
          <a:endParaRPr lang="en-US"/>
        </a:p>
      </dgm:t>
    </dgm:pt>
    <dgm:pt modelId="{BEC377A0-9F60-4247-A86B-171B4BAD0BAA}" type="sibTrans" cxnId="{6E3BAD60-BCBC-4F95-95D0-7A093A81B5D0}">
      <dgm:prSet/>
      <dgm:spPr/>
      <dgm:t>
        <a:bodyPr/>
        <a:lstStyle/>
        <a:p>
          <a:endParaRPr lang="en-US"/>
        </a:p>
      </dgm:t>
    </dgm:pt>
    <dgm:pt modelId="{981BAA26-D98B-4BF9-9467-EB181F105D07}">
      <dgm:prSet phldrT="[Text]"/>
      <dgm:spPr/>
      <dgm:t>
        <a:bodyPr/>
        <a:lstStyle/>
        <a:p>
          <a:r>
            <a:rPr lang="en-US" dirty="0"/>
            <a:t>Products</a:t>
          </a:r>
        </a:p>
      </dgm:t>
    </dgm:pt>
    <dgm:pt modelId="{440B04E9-DE56-492A-97AB-EE5B23EC425A}" type="parTrans" cxnId="{F3E96797-D60F-4681-BC99-053FC46D7A78}">
      <dgm:prSet/>
      <dgm:spPr/>
      <dgm:t>
        <a:bodyPr/>
        <a:lstStyle/>
        <a:p>
          <a:endParaRPr lang="en-US"/>
        </a:p>
      </dgm:t>
    </dgm:pt>
    <dgm:pt modelId="{7BF1FF58-F48C-4277-96D1-2524F5A8C5EC}" type="sibTrans" cxnId="{F3E96797-D60F-4681-BC99-053FC46D7A78}">
      <dgm:prSet/>
      <dgm:spPr/>
      <dgm:t>
        <a:bodyPr/>
        <a:lstStyle/>
        <a:p>
          <a:endParaRPr lang="en-US"/>
        </a:p>
      </dgm:t>
    </dgm:pt>
    <dgm:pt modelId="{31C5A63A-DFB4-4585-A8D9-5EFD7B28475C}">
      <dgm:prSet phldrT="[Text]"/>
      <dgm:spPr/>
      <dgm:t>
        <a:bodyPr/>
        <a:lstStyle/>
        <a:p>
          <a:r>
            <a:rPr lang="en-US" dirty="0"/>
            <a:t>Demo</a:t>
          </a:r>
        </a:p>
      </dgm:t>
    </dgm:pt>
    <dgm:pt modelId="{B930C650-7264-4CCD-83AD-09D439A68C22}" type="parTrans" cxnId="{CCC342A5-AF68-422F-BFAC-A0685B8B8AE1}">
      <dgm:prSet/>
      <dgm:spPr/>
      <dgm:t>
        <a:bodyPr/>
        <a:lstStyle/>
        <a:p>
          <a:endParaRPr lang="en-US"/>
        </a:p>
      </dgm:t>
    </dgm:pt>
    <dgm:pt modelId="{1BADE6F4-1A75-4BBA-9154-9BAF3EB5F1DD}" type="sibTrans" cxnId="{CCC342A5-AF68-422F-BFAC-A0685B8B8AE1}">
      <dgm:prSet/>
      <dgm:spPr/>
      <dgm:t>
        <a:bodyPr/>
        <a:lstStyle/>
        <a:p>
          <a:endParaRPr lang="en-US"/>
        </a:p>
      </dgm:t>
    </dgm:pt>
    <dgm:pt modelId="{002601AF-AE3D-4B58-828F-61BCF8785FBF}" type="pres">
      <dgm:prSet presAssocID="{51E7C344-6D76-4E14-ACE4-D1A22BE088A4}" presName="hierChild1" presStyleCnt="0">
        <dgm:presLayoutVars>
          <dgm:orgChart val="1"/>
          <dgm:chPref val="1"/>
          <dgm:dir/>
          <dgm:animOne val="branch"/>
          <dgm:animLvl val="lvl"/>
          <dgm:resizeHandles/>
        </dgm:presLayoutVars>
      </dgm:prSet>
      <dgm:spPr/>
    </dgm:pt>
    <dgm:pt modelId="{98C0B831-8851-41F0-A260-ECC79881D2F2}" type="pres">
      <dgm:prSet presAssocID="{A1647971-A62D-4532-9987-8A8809B84F95}" presName="hierRoot1" presStyleCnt="0">
        <dgm:presLayoutVars>
          <dgm:hierBranch val="init"/>
        </dgm:presLayoutVars>
      </dgm:prSet>
      <dgm:spPr/>
    </dgm:pt>
    <dgm:pt modelId="{8D56A92E-B448-4372-A141-44637E1F1C67}" type="pres">
      <dgm:prSet presAssocID="{A1647971-A62D-4532-9987-8A8809B84F95}" presName="rootComposite1" presStyleCnt="0"/>
      <dgm:spPr/>
    </dgm:pt>
    <dgm:pt modelId="{740CEF67-EBD7-4EAF-95D6-6310F14A2ECF}" type="pres">
      <dgm:prSet presAssocID="{A1647971-A62D-4532-9987-8A8809B84F95}" presName="rootText1" presStyleLbl="node0" presStyleIdx="0" presStyleCnt="1">
        <dgm:presLayoutVars>
          <dgm:chPref val="3"/>
        </dgm:presLayoutVars>
      </dgm:prSet>
      <dgm:spPr/>
    </dgm:pt>
    <dgm:pt modelId="{738D40ED-B11D-400C-A47E-75E59D865523}" type="pres">
      <dgm:prSet presAssocID="{A1647971-A62D-4532-9987-8A8809B84F95}" presName="rootConnector1" presStyleLbl="node1" presStyleIdx="0" presStyleCnt="0"/>
      <dgm:spPr/>
    </dgm:pt>
    <dgm:pt modelId="{37437458-B6CD-47D6-B3B7-C979C68A7227}" type="pres">
      <dgm:prSet presAssocID="{A1647971-A62D-4532-9987-8A8809B84F95}" presName="hierChild2" presStyleCnt="0"/>
      <dgm:spPr/>
    </dgm:pt>
    <dgm:pt modelId="{482E3A64-72C4-4FFB-BA44-61F06A467593}" type="pres">
      <dgm:prSet presAssocID="{316B7A32-FBB2-4BE3-A5BA-7D02BE568099}" presName="Name37" presStyleLbl="parChTrans1D2" presStyleIdx="0" presStyleCnt="5"/>
      <dgm:spPr/>
    </dgm:pt>
    <dgm:pt modelId="{D422DCA2-8BB3-493B-A954-17F0008BCFC3}" type="pres">
      <dgm:prSet presAssocID="{293675D5-B18B-45D2-B579-DD075416FA76}" presName="hierRoot2" presStyleCnt="0">
        <dgm:presLayoutVars>
          <dgm:hierBranch val="init"/>
        </dgm:presLayoutVars>
      </dgm:prSet>
      <dgm:spPr/>
    </dgm:pt>
    <dgm:pt modelId="{CD38F2E4-794B-4BF6-B897-E83086C1599F}" type="pres">
      <dgm:prSet presAssocID="{293675D5-B18B-45D2-B579-DD075416FA76}" presName="rootComposite" presStyleCnt="0"/>
      <dgm:spPr/>
    </dgm:pt>
    <dgm:pt modelId="{BCF14EF2-C52D-4BD1-AE3C-76ACFD3A5BFC}" type="pres">
      <dgm:prSet presAssocID="{293675D5-B18B-45D2-B579-DD075416FA76}" presName="rootText" presStyleLbl="node2" presStyleIdx="0" presStyleCnt="4">
        <dgm:presLayoutVars>
          <dgm:chPref val="3"/>
        </dgm:presLayoutVars>
      </dgm:prSet>
      <dgm:spPr/>
    </dgm:pt>
    <dgm:pt modelId="{87DCCA87-2B1C-4446-B79C-0DB6ABCC060C}" type="pres">
      <dgm:prSet presAssocID="{293675D5-B18B-45D2-B579-DD075416FA76}" presName="rootConnector" presStyleLbl="node2" presStyleIdx="0" presStyleCnt="4"/>
      <dgm:spPr/>
    </dgm:pt>
    <dgm:pt modelId="{B0216A63-F099-4B40-862B-FC3D13A68C6D}" type="pres">
      <dgm:prSet presAssocID="{293675D5-B18B-45D2-B579-DD075416FA76}" presName="hierChild4" presStyleCnt="0"/>
      <dgm:spPr/>
    </dgm:pt>
    <dgm:pt modelId="{0A19BB2D-A580-42E6-87C6-FDB2116F3DB5}" type="pres">
      <dgm:prSet presAssocID="{293675D5-B18B-45D2-B579-DD075416FA76}" presName="hierChild5" presStyleCnt="0"/>
      <dgm:spPr/>
    </dgm:pt>
    <dgm:pt modelId="{ADE06C63-08D4-4D80-BCE2-E1B8926A68BE}" type="pres">
      <dgm:prSet presAssocID="{87E56E7E-5571-48D2-B15A-06E931ED4E7F}" presName="Name37" presStyleLbl="parChTrans1D2" presStyleIdx="1" presStyleCnt="5"/>
      <dgm:spPr/>
    </dgm:pt>
    <dgm:pt modelId="{9EE5414D-C3C4-4587-BE00-945467DBCA2D}" type="pres">
      <dgm:prSet presAssocID="{8C169923-8943-45B9-BB5C-99B13A54FCE4}" presName="hierRoot2" presStyleCnt="0">
        <dgm:presLayoutVars>
          <dgm:hierBranch val="init"/>
        </dgm:presLayoutVars>
      </dgm:prSet>
      <dgm:spPr/>
    </dgm:pt>
    <dgm:pt modelId="{A5420A50-B280-446D-9B15-52029BF0D09E}" type="pres">
      <dgm:prSet presAssocID="{8C169923-8943-45B9-BB5C-99B13A54FCE4}" presName="rootComposite" presStyleCnt="0"/>
      <dgm:spPr/>
    </dgm:pt>
    <dgm:pt modelId="{CC088A41-8D2E-46C3-85F1-72159B937C6A}" type="pres">
      <dgm:prSet presAssocID="{8C169923-8943-45B9-BB5C-99B13A54FCE4}" presName="rootText" presStyleLbl="node2" presStyleIdx="1" presStyleCnt="4">
        <dgm:presLayoutVars>
          <dgm:chPref val="3"/>
        </dgm:presLayoutVars>
      </dgm:prSet>
      <dgm:spPr/>
    </dgm:pt>
    <dgm:pt modelId="{114E27DE-F8A2-4ECC-B3A2-6340564CCFC2}" type="pres">
      <dgm:prSet presAssocID="{8C169923-8943-45B9-BB5C-99B13A54FCE4}" presName="rootConnector" presStyleLbl="node2" presStyleIdx="1" presStyleCnt="4"/>
      <dgm:spPr/>
    </dgm:pt>
    <dgm:pt modelId="{BBDB301D-7C37-4119-B837-48051BAFCE04}" type="pres">
      <dgm:prSet presAssocID="{8C169923-8943-45B9-BB5C-99B13A54FCE4}" presName="hierChild4" presStyleCnt="0"/>
      <dgm:spPr/>
    </dgm:pt>
    <dgm:pt modelId="{12707A8E-46F2-498C-9EC5-5DFD03DC36AA}" type="pres">
      <dgm:prSet presAssocID="{8C169923-8943-45B9-BB5C-99B13A54FCE4}" presName="hierChild5" presStyleCnt="0"/>
      <dgm:spPr/>
    </dgm:pt>
    <dgm:pt modelId="{D730353C-C13A-4CB1-B378-5ED7A6A0D9ED}" type="pres">
      <dgm:prSet presAssocID="{440B04E9-DE56-492A-97AB-EE5B23EC425A}" presName="Name37" presStyleLbl="parChTrans1D2" presStyleIdx="2" presStyleCnt="5"/>
      <dgm:spPr/>
    </dgm:pt>
    <dgm:pt modelId="{4EABB214-575C-4BD8-8FDF-3A94E06BC2CF}" type="pres">
      <dgm:prSet presAssocID="{981BAA26-D98B-4BF9-9467-EB181F105D07}" presName="hierRoot2" presStyleCnt="0">
        <dgm:presLayoutVars>
          <dgm:hierBranch val="init"/>
        </dgm:presLayoutVars>
      </dgm:prSet>
      <dgm:spPr/>
    </dgm:pt>
    <dgm:pt modelId="{1598F3A4-DAE6-4FC2-A526-67F5A10FBC0A}" type="pres">
      <dgm:prSet presAssocID="{981BAA26-D98B-4BF9-9467-EB181F105D07}" presName="rootComposite" presStyleCnt="0"/>
      <dgm:spPr/>
    </dgm:pt>
    <dgm:pt modelId="{9A21F221-D6AB-4CBD-AF73-8BE9BCABC1C1}" type="pres">
      <dgm:prSet presAssocID="{981BAA26-D98B-4BF9-9467-EB181F105D07}" presName="rootText" presStyleLbl="node2" presStyleIdx="2" presStyleCnt="4">
        <dgm:presLayoutVars>
          <dgm:chPref val="3"/>
        </dgm:presLayoutVars>
      </dgm:prSet>
      <dgm:spPr/>
    </dgm:pt>
    <dgm:pt modelId="{E0BC02AC-D096-4C19-B810-60D435391BCC}" type="pres">
      <dgm:prSet presAssocID="{981BAA26-D98B-4BF9-9467-EB181F105D07}" presName="rootConnector" presStyleLbl="node2" presStyleIdx="2" presStyleCnt="4"/>
      <dgm:spPr/>
    </dgm:pt>
    <dgm:pt modelId="{F944E3CE-A9A4-4858-AA62-5399A4E4206C}" type="pres">
      <dgm:prSet presAssocID="{981BAA26-D98B-4BF9-9467-EB181F105D07}" presName="hierChild4" presStyleCnt="0"/>
      <dgm:spPr/>
    </dgm:pt>
    <dgm:pt modelId="{E68D43B2-D0A9-4C98-8D03-6FF9EFB096A6}" type="pres">
      <dgm:prSet presAssocID="{981BAA26-D98B-4BF9-9467-EB181F105D07}" presName="hierChild5" presStyleCnt="0"/>
      <dgm:spPr/>
    </dgm:pt>
    <dgm:pt modelId="{B5515AC7-8FC5-46CC-9AB6-093FC1E45E2E}" type="pres">
      <dgm:prSet presAssocID="{B930C650-7264-4CCD-83AD-09D439A68C22}" presName="Name37" presStyleLbl="parChTrans1D2" presStyleIdx="3" presStyleCnt="5"/>
      <dgm:spPr/>
    </dgm:pt>
    <dgm:pt modelId="{8A02FA49-B7E6-4D06-BCF4-065A820718B3}" type="pres">
      <dgm:prSet presAssocID="{31C5A63A-DFB4-4585-A8D9-5EFD7B28475C}" presName="hierRoot2" presStyleCnt="0">
        <dgm:presLayoutVars>
          <dgm:hierBranch val="init"/>
        </dgm:presLayoutVars>
      </dgm:prSet>
      <dgm:spPr/>
    </dgm:pt>
    <dgm:pt modelId="{165B45F2-DCBE-4872-A16E-5C653D5BF7B5}" type="pres">
      <dgm:prSet presAssocID="{31C5A63A-DFB4-4585-A8D9-5EFD7B28475C}" presName="rootComposite" presStyleCnt="0"/>
      <dgm:spPr/>
    </dgm:pt>
    <dgm:pt modelId="{1ACC4F33-6CC8-49AD-9422-EC02C70099B4}" type="pres">
      <dgm:prSet presAssocID="{31C5A63A-DFB4-4585-A8D9-5EFD7B28475C}" presName="rootText" presStyleLbl="node2" presStyleIdx="3" presStyleCnt="4">
        <dgm:presLayoutVars>
          <dgm:chPref val="3"/>
        </dgm:presLayoutVars>
      </dgm:prSet>
      <dgm:spPr/>
    </dgm:pt>
    <dgm:pt modelId="{1586F279-D477-4247-A8C8-354121A75BEF}" type="pres">
      <dgm:prSet presAssocID="{31C5A63A-DFB4-4585-A8D9-5EFD7B28475C}" presName="rootConnector" presStyleLbl="node2" presStyleIdx="3" presStyleCnt="4"/>
      <dgm:spPr/>
    </dgm:pt>
    <dgm:pt modelId="{498DED9B-BD0C-4641-8ADC-D403332E8A05}" type="pres">
      <dgm:prSet presAssocID="{31C5A63A-DFB4-4585-A8D9-5EFD7B28475C}" presName="hierChild4" presStyleCnt="0"/>
      <dgm:spPr/>
    </dgm:pt>
    <dgm:pt modelId="{ABC80917-9A87-471B-8B7A-A3C1984B6BE8}" type="pres">
      <dgm:prSet presAssocID="{31C5A63A-DFB4-4585-A8D9-5EFD7B28475C}" presName="hierChild5" presStyleCnt="0"/>
      <dgm:spPr/>
    </dgm:pt>
    <dgm:pt modelId="{51DFA5CE-1EF0-4201-838E-B44F15A15B93}" type="pres">
      <dgm:prSet presAssocID="{A1647971-A62D-4532-9987-8A8809B84F95}" presName="hierChild3" presStyleCnt="0"/>
      <dgm:spPr/>
    </dgm:pt>
    <dgm:pt modelId="{74EE0C6E-852B-467B-91F6-73FBC7FC436A}" type="pres">
      <dgm:prSet presAssocID="{2177925C-8994-4738-ACBB-164960021AC7}" presName="Name111" presStyleLbl="parChTrans1D2" presStyleIdx="4" presStyleCnt="5"/>
      <dgm:spPr/>
    </dgm:pt>
    <dgm:pt modelId="{7670563B-1F64-4703-9C69-6C6D710CB332}" type="pres">
      <dgm:prSet presAssocID="{40A7596B-CDF9-402B-92F9-18F87546B03E}" presName="hierRoot3" presStyleCnt="0">
        <dgm:presLayoutVars>
          <dgm:hierBranch val="init"/>
        </dgm:presLayoutVars>
      </dgm:prSet>
      <dgm:spPr/>
    </dgm:pt>
    <dgm:pt modelId="{23DA93F9-3E82-4164-8FB7-5D6CE1EED646}" type="pres">
      <dgm:prSet presAssocID="{40A7596B-CDF9-402B-92F9-18F87546B03E}" presName="rootComposite3" presStyleCnt="0"/>
      <dgm:spPr/>
    </dgm:pt>
    <dgm:pt modelId="{4C3F7EC5-BB06-42C7-A524-411019AA903B}" type="pres">
      <dgm:prSet presAssocID="{40A7596B-CDF9-402B-92F9-18F87546B03E}" presName="rootText3" presStyleLbl="asst1" presStyleIdx="0" presStyleCnt="1">
        <dgm:presLayoutVars>
          <dgm:chPref val="3"/>
        </dgm:presLayoutVars>
      </dgm:prSet>
      <dgm:spPr/>
    </dgm:pt>
    <dgm:pt modelId="{7744EF25-BF4E-4E8A-94E2-98EBD0CD7655}" type="pres">
      <dgm:prSet presAssocID="{40A7596B-CDF9-402B-92F9-18F87546B03E}" presName="rootConnector3" presStyleLbl="asst1" presStyleIdx="0" presStyleCnt="1"/>
      <dgm:spPr/>
    </dgm:pt>
    <dgm:pt modelId="{612E4C64-64C8-43D9-BA27-590E89D768BE}" type="pres">
      <dgm:prSet presAssocID="{40A7596B-CDF9-402B-92F9-18F87546B03E}" presName="hierChild6" presStyleCnt="0"/>
      <dgm:spPr/>
    </dgm:pt>
    <dgm:pt modelId="{83070AB7-64CC-4C2D-BEB9-0CF58FF439BA}" type="pres">
      <dgm:prSet presAssocID="{40A7596B-CDF9-402B-92F9-18F87546B03E}" presName="hierChild7" presStyleCnt="0"/>
      <dgm:spPr/>
    </dgm:pt>
  </dgm:ptLst>
  <dgm:cxnLst>
    <dgm:cxn modelId="{300B8109-8391-4F7D-9F33-E5961750A2D1}" type="presOf" srcId="{8C169923-8943-45B9-BB5C-99B13A54FCE4}" destId="{CC088A41-8D2E-46C3-85F1-72159B937C6A}" srcOrd="0" destOrd="0" presId="urn:microsoft.com/office/officeart/2005/8/layout/orgChart1"/>
    <dgm:cxn modelId="{7187D917-AC7E-41E0-9B35-1A208FBB85A9}" type="presOf" srcId="{981BAA26-D98B-4BF9-9467-EB181F105D07}" destId="{9A21F221-D6AB-4CBD-AF73-8BE9BCABC1C1}" srcOrd="0" destOrd="0" presId="urn:microsoft.com/office/officeart/2005/8/layout/orgChart1"/>
    <dgm:cxn modelId="{9E057C32-6FFB-44FF-8B3F-6FF04C173EE6}" type="presOf" srcId="{316B7A32-FBB2-4BE3-A5BA-7D02BE568099}" destId="{482E3A64-72C4-4FFB-BA44-61F06A467593}" srcOrd="0" destOrd="0" presId="urn:microsoft.com/office/officeart/2005/8/layout/orgChart1"/>
    <dgm:cxn modelId="{9A52D938-AB7D-426D-BC8A-E4252ED2ADD8}" type="presOf" srcId="{440B04E9-DE56-492A-97AB-EE5B23EC425A}" destId="{D730353C-C13A-4CB1-B378-5ED7A6A0D9ED}" srcOrd="0" destOrd="0" presId="urn:microsoft.com/office/officeart/2005/8/layout/orgChart1"/>
    <dgm:cxn modelId="{6E3BAD60-BCBC-4F95-95D0-7A093A81B5D0}" srcId="{A1647971-A62D-4532-9987-8A8809B84F95}" destId="{8C169923-8943-45B9-BB5C-99B13A54FCE4}" srcOrd="2" destOrd="0" parTransId="{87E56E7E-5571-48D2-B15A-06E931ED4E7F}" sibTransId="{BEC377A0-9F60-4247-A86B-171B4BAD0BAA}"/>
    <dgm:cxn modelId="{679BB34F-3772-4D7E-AD63-B70AFE2DD23C}" type="presOf" srcId="{87E56E7E-5571-48D2-B15A-06E931ED4E7F}" destId="{ADE06C63-08D4-4D80-BCE2-E1B8926A68BE}" srcOrd="0" destOrd="0" presId="urn:microsoft.com/office/officeart/2005/8/layout/orgChart1"/>
    <dgm:cxn modelId="{C1123C95-38EF-443D-9547-9EC1673BB8C3}" type="presOf" srcId="{40A7596B-CDF9-402B-92F9-18F87546B03E}" destId="{7744EF25-BF4E-4E8A-94E2-98EBD0CD7655}" srcOrd="1" destOrd="0" presId="urn:microsoft.com/office/officeart/2005/8/layout/orgChart1"/>
    <dgm:cxn modelId="{F3E96797-D60F-4681-BC99-053FC46D7A78}" srcId="{A1647971-A62D-4532-9987-8A8809B84F95}" destId="{981BAA26-D98B-4BF9-9467-EB181F105D07}" srcOrd="3" destOrd="0" parTransId="{440B04E9-DE56-492A-97AB-EE5B23EC425A}" sibTransId="{7BF1FF58-F48C-4277-96D1-2524F5A8C5EC}"/>
    <dgm:cxn modelId="{CCC342A5-AF68-422F-BFAC-A0685B8B8AE1}" srcId="{A1647971-A62D-4532-9987-8A8809B84F95}" destId="{31C5A63A-DFB4-4585-A8D9-5EFD7B28475C}" srcOrd="4" destOrd="0" parTransId="{B930C650-7264-4CCD-83AD-09D439A68C22}" sibTransId="{1BADE6F4-1A75-4BBA-9154-9BAF3EB5F1DD}"/>
    <dgm:cxn modelId="{0CC169A5-6887-4798-9B35-1424756FAD2D}" srcId="{A1647971-A62D-4532-9987-8A8809B84F95}" destId="{40A7596B-CDF9-402B-92F9-18F87546B03E}" srcOrd="0" destOrd="0" parTransId="{2177925C-8994-4738-ACBB-164960021AC7}" sibTransId="{45199FBD-5F21-4D72-B3BD-C082EEEFB2D5}"/>
    <dgm:cxn modelId="{98D844AC-5386-4B7A-9D3B-2154FC8E66D7}" type="presOf" srcId="{A1647971-A62D-4532-9987-8A8809B84F95}" destId="{740CEF67-EBD7-4EAF-95D6-6310F14A2ECF}" srcOrd="0" destOrd="0" presId="urn:microsoft.com/office/officeart/2005/8/layout/orgChart1"/>
    <dgm:cxn modelId="{E759C4AE-4D11-4276-847B-FBB192BD1F07}" type="presOf" srcId="{2177925C-8994-4738-ACBB-164960021AC7}" destId="{74EE0C6E-852B-467B-91F6-73FBC7FC436A}" srcOrd="0" destOrd="0" presId="urn:microsoft.com/office/officeart/2005/8/layout/orgChart1"/>
    <dgm:cxn modelId="{3F6814AF-7461-457D-AAE2-7DBB3B89F2EE}" type="presOf" srcId="{51E7C344-6D76-4E14-ACE4-D1A22BE088A4}" destId="{002601AF-AE3D-4B58-828F-61BCF8785FBF}" srcOrd="0" destOrd="0" presId="urn:microsoft.com/office/officeart/2005/8/layout/orgChart1"/>
    <dgm:cxn modelId="{8F8E25B0-F293-40F7-9D2C-277F66C801A0}" type="presOf" srcId="{A1647971-A62D-4532-9987-8A8809B84F95}" destId="{738D40ED-B11D-400C-A47E-75E59D865523}" srcOrd="1" destOrd="0" presId="urn:microsoft.com/office/officeart/2005/8/layout/orgChart1"/>
    <dgm:cxn modelId="{DD1FDDBC-741D-4773-AE09-482BBB606C2B}" type="presOf" srcId="{40A7596B-CDF9-402B-92F9-18F87546B03E}" destId="{4C3F7EC5-BB06-42C7-A524-411019AA903B}" srcOrd="0" destOrd="0" presId="urn:microsoft.com/office/officeart/2005/8/layout/orgChart1"/>
    <dgm:cxn modelId="{BA93E5BE-46D1-441C-A018-52587E482688}" type="presOf" srcId="{293675D5-B18B-45D2-B579-DD075416FA76}" destId="{87DCCA87-2B1C-4446-B79C-0DB6ABCC060C}" srcOrd="1" destOrd="0" presId="urn:microsoft.com/office/officeart/2005/8/layout/orgChart1"/>
    <dgm:cxn modelId="{6053E8C6-14E1-4D39-9CA8-B150A9E56037}" type="presOf" srcId="{293675D5-B18B-45D2-B579-DD075416FA76}" destId="{BCF14EF2-C52D-4BD1-AE3C-76ACFD3A5BFC}" srcOrd="0" destOrd="0" presId="urn:microsoft.com/office/officeart/2005/8/layout/orgChart1"/>
    <dgm:cxn modelId="{32658DCF-334F-4692-806B-AA8F6B5F1457}" type="presOf" srcId="{31C5A63A-DFB4-4585-A8D9-5EFD7B28475C}" destId="{1586F279-D477-4247-A8C8-354121A75BEF}" srcOrd="1" destOrd="0" presId="urn:microsoft.com/office/officeart/2005/8/layout/orgChart1"/>
    <dgm:cxn modelId="{53F180DB-D93E-4DC2-BE55-CF5F77343933}" type="presOf" srcId="{B930C650-7264-4CCD-83AD-09D439A68C22}" destId="{B5515AC7-8FC5-46CC-9AB6-093FC1E45E2E}" srcOrd="0" destOrd="0" presId="urn:microsoft.com/office/officeart/2005/8/layout/orgChart1"/>
    <dgm:cxn modelId="{B35CB6DB-342B-4A1B-B57B-9223F8BD758C}" type="presOf" srcId="{8C169923-8943-45B9-BB5C-99B13A54FCE4}" destId="{114E27DE-F8A2-4ECC-B3A2-6340564CCFC2}" srcOrd="1" destOrd="0" presId="urn:microsoft.com/office/officeart/2005/8/layout/orgChart1"/>
    <dgm:cxn modelId="{217A80DC-4ABB-446A-9D03-E3F77A3EF09F}" type="presOf" srcId="{31C5A63A-DFB4-4585-A8D9-5EFD7B28475C}" destId="{1ACC4F33-6CC8-49AD-9422-EC02C70099B4}" srcOrd="0" destOrd="0" presId="urn:microsoft.com/office/officeart/2005/8/layout/orgChart1"/>
    <dgm:cxn modelId="{D7E944DF-75C7-4285-8A59-7E801386911E}" type="presOf" srcId="{981BAA26-D98B-4BF9-9467-EB181F105D07}" destId="{E0BC02AC-D096-4C19-B810-60D435391BCC}" srcOrd="1" destOrd="0" presId="urn:microsoft.com/office/officeart/2005/8/layout/orgChart1"/>
    <dgm:cxn modelId="{BD9FB5ED-14C2-431A-BD4D-64D4F877F631}" srcId="{51E7C344-6D76-4E14-ACE4-D1A22BE088A4}" destId="{A1647971-A62D-4532-9987-8A8809B84F95}" srcOrd="0" destOrd="0" parTransId="{BC400311-1735-4CA1-9A91-FA1DC4895EB9}" sibTransId="{AFA8A0B0-F21C-48F4-8660-4393DD129E46}"/>
    <dgm:cxn modelId="{A848FEF7-751E-4A10-83AA-F85C995D4037}" srcId="{A1647971-A62D-4532-9987-8A8809B84F95}" destId="{293675D5-B18B-45D2-B579-DD075416FA76}" srcOrd="1" destOrd="0" parTransId="{316B7A32-FBB2-4BE3-A5BA-7D02BE568099}" sibTransId="{C364ED0B-1203-45C7-B56A-C4850C9DF583}"/>
    <dgm:cxn modelId="{B6031021-0BEF-4056-9EE1-1859DAE4C869}" type="presParOf" srcId="{002601AF-AE3D-4B58-828F-61BCF8785FBF}" destId="{98C0B831-8851-41F0-A260-ECC79881D2F2}" srcOrd="0" destOrd="0" presId="urn:microsoft.com/office/officeart/2005/8/layout/orgChart1"/>
    <dgm:cxn modelId="{14292816-7442-4B8D-BA52-2D91CE0D9C3F}" type="presParOf" srcId="{98C0B831-8851-41F0-A260-ECC79881D2F2}" destId="{8D56A92E-B448-4372-A141-44637E1F1C67}" srcOrd="0" destOrd="0" presId="urn:microsoft.com/office/officeart/2005/8/layout/orgChart1"/>
    <dgm:cxn modelId="{C293BA57-61F1-478D-BE37-3599692C07FF}" type="presParOf" srcId="{8D56A92E-B448-4372-A141-44637E1F1C67}" destId="{740CEF67-EBD7-4EAF-95D6-6310F14A2ECF}" srcOrd="0" destOrd="0" presId="urn:microsoft.com/office/officeart/2005/8/layout/orgChart1"/>
    <dgm:cxn modelId="{EA978294-0842-44E0-A7AE-88E99CBBB4BD}" type="presParOf" srcId="{8D56A92E-B448-4372-A141-44637E1F1C67}" destId="{738D40ED-B11D-400C-A47E-75E59D865523}" srcOrd="1" destOrd="0" presId="urn:microsoft.com/office/officeart/2005/8/layout/orgChart1"/>
    <dgm:cxn modelId="{96E3568F-43E4-4D0A-9509-6DEB3BE0EB0F}" type="presParOf" srcId="{98C0B831-8851-41F0-A260-ECC79881D2F2}" destId="{37437458-B6CD-47D6-B3B7-C979C68A7227}" srcOrd="1" destOrd="0" presId="urn:microsoft.com/office/officeart/2005/8/layout/orgChart1"/>
    <dgm:cxn modelId="{DE09F4BA-0CD5-4013-8B1E-8C9CD4B011F3}" type="presParOf" srcId="{37437458-B6CD-47D6-B3B7-C979C68A7227}" destId="{482E3A64-72C4-4FFB-BA44-61F06A467593}" srcOrd="0" destOrd="0" presId="urn:microsoft.com/office/officeart/2005/8/layout/orgChart1"/>
    <dgm:cxn modelId="{2EC0EBB4-E397-417B-8B7D-2FFF44C39EC0}" type="presParOf" srcId="{37437458-B6CD-47D6-B3B7-C979C68A7227}" destId="{D422DCA2-8BB3-493B-A954-17F0008BCFC3}" srcOrd="1" destOrd="0" presId="urn:microsoft.com/office/officeart/2005/8/layout/orgChart1"/>
    <dgm:cxn modelId="{74CD6953-0C20-46BC-8D91-C876DC2C31AD}" type="presParOf" srcId="{D422DCA2-8BB3-493B-A954-17F0008BCFC3}" destId="{CD38F2E4-794B-4BF6-B897-E83086C1599F}" srcOrd="0" destOrd="0" presId="urn:microsoft.com/office/officeart/2005/8/layout/orgChart1"/>
    <dgm:cxn modelId="{5B3B4486-BCFC-4BE3-8C62-658DE2A47E34}" type="presParOf" srcId="{CD38F2E4-794B-4BF6-B897-E83086C1599F}" destId="{BCF14EF2-C52D-4BD1-AE3C-76ACFD3A5BFC}" srcOrd="0" destOrd="0" presId="urn:microsoft.com/office/officeart/2005/8/layout/orgChart1"/>
    <dgm:cxn modelId="{15DD66D4-99E8-4D57-B85B-979FF6F84E0B}" type="presParOf" srcId="{CD38F2E4-794B-4BF6-B897-E83086C1599F}" destId="{87DCCA87-2B1C-4446-B79C-0DB6ABCC060C}" srcOrd="1" destOrd="0" presId="urn:microsoft.com/office/officeart/2005/8/layout/orgChart1"/>
    <dgm:cxn modelId="{6891EC1D-1090-4989-AD03-DAA581D4F543}" type="presParOf" srcId="{D422DCA2-8BB3-493B-A954-17F0008BCFC3}" destId="{B0216A63-F099-4B40-862B-FC3D13A68C6D}" srcOrd="1" destOrd="0" presId="urn:microsoft.com/office/officeart/2005/8/layout/orgChart1"/>
    <dgm:cxn modelId="{1A14C85D-8AF2-4364-8F57-37F3F35EDDE6}" type="presParOf" srcId="{D422DCA2-8BB3-493B-A954-17F0008BCFC3}" destId="{0A19BB2D-A580-42E6-87C6-FDB2116F3DB5}" srcOrd="2" destOrd="0" presId="urn:microsoft.com/office/officeart/2005/8/layout/orgChart1"/>
    <dgm:cxn modelId="{2CC56B9D-3A40-4EBB-A969-5987F5CF3E3C}" type="presParOf" srcId="{37437458-B6CD-47D6-B3B7-C979C68A7227}" destId="{ADE06C63-08D4-4D80-BCE2-E1B8926A68BE}" srcOrd="2" destOrd="0" presId="urn:microsoft.com/office/officeart/2005/8/layout/orgChart1"/>
    <dgm:cxn modelId="{E5E329DA-E8F1-45B7-BB25-07729B91320F}" type="presParOf" srcId="{37437458-B6CD-47D6-B3B7-C979C68A7227}" destId="{9EE5414D-C3C4-4587-BE00-945467DBCA2D}" srcOrd="3" destOrd="0" presId="urn:microsoft.com/office/officeart/2005/8/layout/orgChart1"/>
    <dgm:cxn modelId="{EC9C76F6-AF55-42CF-A3C1-9375249B42EB}" type="presParOf" srcId="{9EE5414D-C3C4-4587-BE00-945467DBCA2D}" destId="{A5420A50-B280-446D-9B15-52029BF0D09E}" srcOrd="0" destOrd="0" presId="urn:microsoft.com/office/officeart/2005/8/layout/orgChart1"/>
    <dgm:cxn modelId="{1DB07E82-9533-4FAC-A900-DB685CA52CFA}" type="presParOf" srcId="{A5420A50-B280-446D-9B15-52029BF0D09E}" destId="{CC088A41-8D2E-46C3-85F1-72159B937C6A}" srcOrd="0" destOrd="0" presId="urn:microsoft.com/office/officeart/2005/8/layout/orgChart1"/>
    <dgm:cxn modelId="{F832A835-3C5F-4FE5-857E-C0D8CD7BCA52}" type="presParOf" srcId="{A5420A50-B280-446D-9B15-52029BF0D09E}" destId="{114E27DE-F8A2-4ECC-B3A2-6340564CCFC2}" srcOrd="1" destOrd="0" presId="urn:microsoft.com/office/officeart/2005/8/layout/orgChart1"/>
    <dgm:cxn modelId="{2DDA358D-A2F0-48A1-8395-50BE24D5A4F0}" type="presParOf" srcId="{9EE5414D-C3C4-4587-BE00-945467DBCA2D}" destId="{BBDB301D-7C37-4119-B837-48051BAFCE04}" srcOrd="1" destOrd="0" presId="urn:microsoft.com/office/officeart/2005/8/layout/orgChart1"/>
    <dgm:cxn modelId="{4FF257FB-8A7B-4F80-B0A3-87338977C099}" type="presParOf" srcId="{9EE5414D-C3C4-4587-BE00-945467DBCA2D}" destId="{12707A8E-46F2-498C-9EC5-5DFD03DC36AA}" srcOrd="2" destOrd="0" presId="urn:microsoft.com/office/officeart/2005/8/layout/orgChart1"/>
    <dgm:cxn modelId="{101558D5-C634-45F6-8B41-752F029582B4}" type="presParOf" srcId="{37437458-B6CD-47D6-B3B7-C979C68A7227}" destId="{D730353C-C13A-4CB1-B378-5ED7A6A0D9ED}" srcOrd="4" destOrd="0" presId="urn:microsoft.com/office/officeart/2005/8/layout/orgChart1"/>
    <dgm:cxn modelId="{0DB98794-71FC-464A-84E9-95296DDE9696}" type="presParOf" srcId="{37437458-B6CD-47D6-B3B7-C979C68A7227}" destId="{4EABB214-575C-4BD8-8FDF-3A94E06BC2CF}" srcOrd="5" destOrd="0" presId="urn:microsoft.com/office/officeart/2005/8/layout/orgChart1"/>
    <dgm:cxn modelId="{F0D631EC-D7A9-4A12-93EC-A98E39E6CCE7}" type="presParOf" srcId="{4EABB214-575C-4BD8-8FDF-3A94E06BC2CF}" destId="{1598F3A4-DAE6-4FC2-A526-67F5A10FBC0A}" srcOrd="0" destOrd="0" presId="urn:microsoft.com/office/officeart/2005/8/layout/orgChart1"/>
    <dgm:cxn modelId="{A48AD3B2-39BD-434A-B919-5ABF733704BD}" type="presParOf" srcId="{1598F3A4-DAE6-4FC2-A526-67F5A10FBC0A}" destId="{9A21F221-D6AB-4CBD-AF73-8BE9BCABC1C1}" srcOrd="0" destOrd="0" presId="urn:microsoft.com/office/officeart/2005/8/layout/orgChart1"/>
    <dgm:cxn modelId="{F85BFEE2-8A51-4F34-AFC4-0F4DD330F2DE}" type="presParOf" srcId="{1598F3A4-DAE6-4FC2-A526-67F5A10FBC0A}" destId="{E0BC02AC-D096-4C19-B810-60D435391BCC}" srcOrd="1" destOrd="0" presId="urn:microsoft.com/office/officeart/2005/8/layout/orgChart1"/>
    <dgm:cxn modelId="{551D5C2B-B275-4984-B28B-7FB033E0C905}" type="presParOf" srcId="{4EABB214-575C-4BD8-8FDF-3A94E06BC2CF}" destId="{F944E3CE-A9A4-4858-AA62-5399A4E4206C}" srcOrd="1" destOrd="0" presId="urn:microsoft.com/office/officeart/2005/8/layout/orgChart1"/>
    <dgm:cxn modelId="{29142CBD-5D60-40B8-93EF-40DC58966AD8}" type="presParOf" srcId="{4EABB214-575C-4BD8-8FDF-3A94E06BC2CF}" destId="{E68D43B2-D0A9-4C98-8D03-6FF9EFB096A6}" srcOrd="2" destOrd="0" presId="urn:microsoft.com/office/officeart/2005/8/layout/orgChart1"/>
    <dgm:cxn modelId="{C37011A4-D728-4E0D-8C68-32B68CAEE1AB}" type="presParOf" srcId="{37437458-B6CD-47D6-B3B7-C979C68A7227}" destId="{B5515AC7-8FC5-46CC-9AB6-093FC1E45E2E}" srcOrd="6" destOrd="0" presId="urn:microsoft.com/office/officeart/2005/8/layout/orgChart1"/>
    <dgm:cxn modelId="{EEA0C3F9-EEDF-47EC-B6B2-72CB59C8E899}" type="presParOf" srcId="{37437458-B6CD-47D6-B3B7-C979C68A7227}" destId="{8A02FA49-B7E6-4D06-BCF4-065A820718B3}" srcOrd="7" destOrd="0" presId="urn:microsoft.com/office/officeart/2005/8/layout/orgChart1"/>
    <dgm:cxn modelId="{F839BEFE-3B51-4342-92E9-67A03F43F674}" type="presParOf" srcId="{8A02FA49-B7E6-4D06-BCF4-065A820718B3}" destId="{165B45F2-DCBE-4872-A16E-5C653D5BF7B5}" srcOrd="0" destOrd="0" presId="urn:microsoft.com/office/officeart/2005/8/layout/orgChart1"/>
    <dgm:cxn modelId="{DCB50E61-A70B-40E7-9A58-C92D9B233C11}" type="presParOf" srcId="{165B45F2-DCBE-4872-A16E-5C653D5BF7B5}" destId="{1ACC4F33-6CC8-49AD-9422-EC02C70099B4}" srcOrd="0" destOrd="0" presId="urn:microsoft.com/office/officeart/2005/8/layout/orgChart1"/>
    <dgm:cxn modelId="{D55136E8-A4A3-434B-A7FD-52C63777E08B}" type="presParOf" srcId="{165B45F2-DCBE-4872-A16E-5C653D5BF7B5}" destId="{1586F279-D477-4247-A8C8-354121A75BEF}" srcOrd="1" destOrd="0" presId="urn:microsoft.com/office/officeart/2005/8/layout/orgChart1"/>
    <dgm:cxn modelId="{71ED594F-6AFA-4174-8333-A598173AF8E0}" type="presParOf" srcId="{8A02FA49-B7E6-4D06-BCF4-065A820718B3}" destId="{498DED9B-BD0C-4641-8ADC-D403332E8A05}" srcOrd="1" destOrd="0" presId="urn:microsoft.com/office/officeart/2005/8/layout/orgChart1"/>
    <dgm:cxn modelId="{2F068828-972C-4567-8568-B39337AE76F2}" type="presParOf" srcId="{8A02FA49-B7E6-4D06-BCF4-065A820718B3}" destId="{ABC80917-9A87-471B-8B7A-A3C1984B6BE8}" srcOrd="2" destOrd="0" presId="urn:microsoft.com/office/officeart/2005/8/layout/orgChart1"/>
    <dgm:cxn modelId="{D981DA0E-3322-4A4A-BF7C-DC6B48CFF53E}" type="presParOf" srcId="{98C0B831-8851-41F0-A260-ECC79881D2F2}" destId="{51DFA5CE-1EF0-4201-838E-B44F15A15B93}" srcOrd="2" destOrd="0" presId="urn:microsoft.com/office/officeart/2005/8/layout/orgChart1"/>
    <dgm:cxn modelId="{B0DB9510-CAB6-4A71-AEE7-3152E876A6AF}" type="presParOf" srcId="{51DFA5CE-1EF0-4201-838E-B44F15A15B93}" destId="{74EE0C6E-852B-467B-91F6-73FBC7FC436A}" srcOrd="0" destOrd="0" presId="urn:microsoft.com/office/officeart/2005/8/layout/orgChart1"/>
    <dgm:cxn modelId="{B25B466D-C8F5-40FC-9C56-7CAAAB952CA1}" type="presParOf" srcId="{51DFA5CE-1EF0-4201-838E-B44F15A15B93}" destId="{7670563B-1F64-4703-9C69-6C6D710CB332}" srcOrd="1" destOrd="0" presId="urn:microsoft.com/office/officeart/2005/8/layout/orgChart1"/>
    <dgm:cxn modelId="{5E8FBD45-8E13-4488-A4C5-10E7D540DFEE}" type="presParOf" srcId="{7670563B-1F64-4703-9C69-6C6D710CB332}" destId="{23DA93F9-3E82-4164-8FB7-5D6CE1EED646}" srcOrd="0" destOrd="0" presId="urn:microsoft.com/office/officeart/2005/8/layout/orgChart1"/>
    <dgm:cxn modelId="{EEA41452-9A91-48D2-B8B2-B9D959805B64}" type="presParOf" srcId="{23DA93F9-3E82-4164-8FB7-5D6CE1EED646}" destId="{4C3F7EC5-BB06-42C7-A524-411019AA903B}" srcOrd="0" destOrd="0" presId="urn:microsoft.com/office/officeart/2005/8/layout/orgChart1"/>
    <dgm:cxn modelId="{8683496C-30C8-4A22-8CB5-07FA3CD225C2}" type="presParOf" srcId="{23DA93F9-3E82-4164-8FB7-5D6CE1EED646}" destId="{7744EF25-BF4E-4E8A-94E2-98EBD0CD7655}" srcOrd="1" destOrd="0" presId="urn:microsoft.com/office/officeart/2005/8/layout/orgChart1"/>
    <dgm:cxn modelId="{EF26DFB7-9A13-4FC0-A3DE-4716954B9045}" type="presParOf" srcId="{7670563B-1F64-4703-9C69-6C6D710CB332}" destId="{612E4C64-64C8-43D9-BA27-590E89D768BE}" srcOrd="1" destOrd="0" presId="urn:microsoft.com/office/officeart/2005/8/layout/orgChart1"/>
    <dgm:cxn modelId="{D4DD24B3-D762-429E-A47B-95B907F45659}" type="presParOf" srcId="{7670563B-1F64-4703-9C69-6C6D710CB332}" destId="{83070AB7-64CC-4C2D-BEB9-0CF58FF439B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1E7C344-6D76-4E14-ACE4-D1A22BE088A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1647971-A62D-4532-9987-8A8809B84F95}">
      <dgm:prSet phldrT="[Text]"/>
      <dgm:spPr/>
      <dgm:t>
        <a:bodyPr/>
        <a:lstStyle/>
        <a:p>
          <a:r>
            <a:rPr lang="en-US" dirty="0"/>
            <a:t>Home</a:t>
          </a:r>
        </a:p>
      </dgm:t>
    </dgm:pt>
    <dgm:pt modelId="{BC400311-1735-4CA1-9A91-FA1DC4895EB9}" type="parTrans" cxnId="{BD9FB5ED-14C2-431A-BD4D-64D4F877F631}">
      <dgm:prSet/>
      <dgm:spPr/>
      <dgm:t>
        <a:bodyPr/>
        <a:lstStyle/>
        <a:p>
          <a:endParaRPr lang="en-US"/>
        </a:p>
      </dgm:t>
    </dgm:pt>
    <dgm:pt modelId="{AFA8A0B0-F21C-48F4-8660-4393DD129E46}" type="sibTrans" cxnId="{BD9FB5ED-14C2-431A-BD4D-64D4F877F631}">
      <dgm:prSet/>
      <dgm:spPr/>
      <dgm:t>
        <a:bodyPr/>
        <a:lstStyle/>
        <a:p>
          <a:endParaRPr lang="en-US"/>
        </a:p>
      </dgm:t>
    </dgm:pt>
    <dgm:pt modelId="{40A7596B-CDF9-402B-92F9-18F87546B03E}" type="asst">
      <dgm:prSet phldrT="[Text]"/>
      <dgm:spPr/>
      <dgm:t>
        <a:bodyPr/>
        <a:lstStyle/>
        <a:p>
          <a:r>
            <a:rPr lang="en-US" dirty="0"/>
            <a:t>Nav Bar</a:t>
          </a:r>
        </a:p>
      </dgm:t>
    </dgm:pt>
    <dgm:pt modelId="{2177925C-8994-4738-ACBB-164960021AC7}" type="parTrans" cxnId="{0CC169A5-6887-4798-9B35-1424756FAD2D}">
      <dgm:prSet/>
      <dgm:spPr/>
      <dgm:t>
        <a:bodyPr/>
        <a:lstStyle/>
        <a:p>
          <a:endParaRPr lang="en-US"/>
        </a:p>
      </dgm:t>
    </dgm:pt>
    <dgm:pt modelId="{45199FBD-5F21-4D72-B3BD-C082EEEFB2D5}" type="sibTrans" cxnId="{0CC169A5-6887-4798-9B35-1424756FAD2D}">
      <dgm:prSet/>
      <dgm:spPr/>
      <dgm:t>
        <a:bodyPr/>
        <a:lstStyle/>
        <a:p>
          <a:endParaRPr lang="en-US"/>
        </a:p>
      </dgm:t>
    </dgm:pt>
    <dgm:pt modelId="{293675D5-B18B-45D2-B579-DD075416FA76}">
      <dgm:prSet phldrT="[Text]"/>
      <dgm:spPr/>
      <dgm:t>
        <a:bodyPr/>
        <a:lstStyle/>
        <a:p>
          <a:r>
            <a:rPr lang="en-US" dirty="0"/>
            <a:t>About US</a:t>
          </a:r>
        </a:p>
      </dgm:t>
    </dgm:pt>
    <dgm:pt modelId="{316B7A32-FBB2-4BE3-A5BA-7D02BE568099}" type="parTrans" cxnId="{A848FEF7-751E-4A10-83AA-F85C995D4037}">
      <dgm:prSet/>
      <dgm:spPr/>
      <dgm:t>
        <a:bodyPr/>
        <a:lstStyle/>
        <a:p>
          <a:endParaRPr lang="en-US"/>
        </a:p>
      </dgm:t>
    </dgm:pt>
    <dgm:pt modelId="{C364ED0B-1203-45C7-B56A-C4850C9DF583}" type="sibTrans" cxnId="{A848FEF7-751E-4A10-83AA-F85C995D4037}">
      <dgm:prSet/>
      <dgm:spPr/>
      <dgm:t>
        <a:bodyPr/>
        <a:lstStyle/>
        <a:p>
          <a:endParaRPr lang="en-US"/>
        </a:p>
      </dgm:t>
    </dgm:pt>
    <dgm:pt modelId="{8C169923-8943-45B9-BB5C-99B13A54FCE4}">
      <dgm:prSet phldrT="[Text]"/>
      <dgm:spPr/>
      <dgm:t>
        <a:bodyPr/>
        <a:lstStyle/>
        <a:p>
          <a:r>
            <a:rPr lang="en-US" dirty="0"/>
            <a:t>Our Team</a:t>
          </a:r>
        </a:p>
      </dgm:t>
    </dgm:pt>
    <dgm:pt modelId="{87E56E7E-5571-48D2-B15A-06E931ED4E7F}" type="parTrans" cxnId="{6E3BAD60-BCBC-4F95-95D0-7A093A81B5D0}">
      <dgm:prSet/>
      <dgm:spPr/>
      <dgm:t>
        <a:bodyPr/>
        <a:lstStyle/>
        <a:p>
          <a:endParaRPr lang="en-US"/>
        </a:p>
      </dgm:t>
    </dgm:pt>
    <dgm:pt modelId="{BEC377A0-9F60-4247-A86B-171B4BAD0BAA}" type="sibTrans" cxnId="{6E3BAD60-BCBC-4F95-95D0-7A093A81B5D0}">
      <dgm:prSet/>
      <dgm:spPr/>
      <dgm:t>
        <a:bodyPr/>
        <a:lstStyle/>
        <a:p>
          <a:endParaRPr lang="en-US"/>
        </a:p>
      </dgm:t>
    </dgm:pt>
    <dgm:pt modelId="{981BAA26-D98B-4BF9-9467-EB181F105D07}">
      <dgm:prSet phldrT="[Text]"/>
      <dgm:spPr/>
      <dgm:t>
        <a:bodyPr/>
        <a:lstStyle/>
        <a:p>
          <a:r>
            <a:rPr lang="en-US" dirty="0"/>
            <a:t>Products</a:t>
          </a:r>
        </a:p>
      </dgm:t>
    </dgm:pt>
    <dgm:pt modelId="{440B04E9-DE56-492A-97AB-EE5B23EC425A}" type="parTrans" cxnId="{F3E96797-D60F-4681-BC99-053FC46D7A78}">
      <dgm:prSet/>
      <dgm:spPr/>
      <dgm:t>
        <a:bodyPr/>
        <a:lstStyle/>
        <a:p>
          <a:endParaRPr lang="en-US"/>
        </a:p>
      </dgm:t>
    </dgm:pt>
    <dgm:pt modelId="{7BF1FF58-F48C-4277-96D1-2524F5A8C5EC}" type="sibTrans" cxnId="{F3E96797-D60F-4681-BC99-053FC46D7A78}">
      <dgm:prSet/>
      <dgm:spPr/>
      <dgm:t>
        <a:bodyPr/>
        <a:lstStyle/>
        <a:p>
          <a:endParaRPr lang="en-US"/>
        </a:p>
      </dgm:t>
    </dgm:pt>
    <dgm:pt modelId="{31C5A63A-DFB4-4585-A8D9-5EFD7B28475C}">
      <dgm:prSet phldrT="[Text]"/>
      <dgm:spPr/>
      <dgm:t>
        <a:bodyPr/>
        <a:lstStyle/>
        <a:p>
          <a:r>
            <a:rPr lang="en-US" dirty="0"/>
            <a:t>Demo</a:t>
          </a:r>
        </a:p>
      </dgm:t>
    </dgm:pt>
    <dgm:pt modelId="{B930C650-7264-4CCD-83AD-09D439A68C22}" type="parTrans" cxnId="{CCC342A5-AF68-422F-BFAC-A0685B8B8AE1}">
      <dgm:prSet/>
      <dgm:spPr/>
      <dgm:t>
        <a:bodyPr/>
        <a:lstStyle/>
        <a:p>
          <a:endParaRPr lang="en-US"/>
        </a:p>
      </dgm:t>
    </dgm:pt>
    <dgm:pt modelId="{1BADE6F4-1A75-4BBA-9154-9BAF3EB5F1DD}" type="sibTrans" cxnId="{CCC342A5-AF68-422F-BFAC-A0685B8B8AE1}">
      <dgm:prSet/>
      <dgm:spPr/>
      <dgm:t>
        <a:bodyPr/>
        <a:lstStyle/>
        <a:p>
          <a:endParaRPr lang="en-US"/>
        </a:p>
      </dgm:t>
    </dgm:pt>
    <dgm:pt modelId="{002601AF-AE3D-4B58-828F-61BCF8785FBF}" type="pres">
      <dgm:prSet presAssocID="{51E7C344-6D76-4E14-ACE4-D1A22BE088A4}" presName="hierChild1" presStyleCnt="0">
        <dgm:presLayoutVars>
          <dgm:orgChart val="1"/>
          <dgm:chPref val="1"/>
          <dgm:dir/>
          <dgm:animOne val="branch"/>
          <dgm:animLvl val="lvl"/>
          <dgm:resizeHandles/>
        </dgm:presLayoutVars>
      </dgm:prSet>
      <dgm:spPr/>
    </dgm:pt>
    <dgm:pt modelId="{98C0B831-8851-41F0-A260-ECC79881D2F2}" type="pres">
      <dgm:prSet presAssocID="{A1647971-A62D-4532-9987-8A8809B84F95}" presName="hierRoot1" presStyleCnt="0">
        <dgm:presLayoutVars>
          <dgm:hierBranch val="init"/>
        </dgm:presLayoutVars>
      </dgm:prSet>
      <dgm:spPr/>
    </dgm:pt>
    <dgm:pt modelId="{8D56A92E-B448-4372-A141-44637E1F1C67}" type="pres">
      <dgm:prSet presAssocID="{A1647971-A62D-4532-9987-8A8809B84F95}" presName="rootComposite1" presStyleCnt="0"/>
      <dgm:spPr/>
    </dgm:pt>
    <dgm:pt modelId="{740CEF67-EBD7-4EAF-95D6-6310F14A2ECF}" type="pres">
      <dgm:prSet presAssocID="{A1647971-A62D-4532-9987-8A8809B84F95}" presName="rootText1" presStyleLbl="node0" presStyleIdx="0" presStyleCnt="1">
        <dgm:presLayoutVars>
          <dgm:chPref val="3"/>
        </dgm:presLayoutVars>
      </dgm:prSet>
      <dgm:spPr/>
    </dgm:pt>
    <dgm:pt modelId="{738D40ED-B11D-400C-A47E-75E59D865523}" type="pres">
      <dgm:prSet presAssocID="{A1647971-A62D-4532-9987-8A8809B84F95}" presName="rootConnector1" presStyleLbl="node1" presStyleIdx="0" presStyleCnt="0"/>
      <dgm:spPr/>
    </dgm:pt>
    <dgm:pt modelId="{37437458-B6CD-47D6-B3B7-C979C68A7227}" type="pres">
      <dgm:prSet presAssocID="{A1647971-A62D-4532-9987-8A8809B84F95}" presName="hierChild2" presStyleCnt="0"/>
      <dgm:spPr/>
    </dgm:pt>
    <dgm:pt modelId="{482E3A64-72C4-4FFB-BA44-61F06A467593}" type="pres">
      <dgm:prSet presAssocID="{316B7A32-FBB2-4BE3-A5BA-7D02BE568099}" presName="Name37" presStyleLbl="parChTrans1D2" presStyleIdx="0" presStyleCnt="5"/>
      <dgm:spPr/>
    </dgm:pt>
    <dgm:pt modelId="{D422DCA2-8BB3-493B-A954-17F0008BCFC3}" type="pres">
      <dgm:prSet presAssocID="{293675D5-B18B-45D2-B579-DD075416FA76}" presName="hierRoot2" presStyleCnt="0">
        <dgm:presLayoutVars>
          <dgm:hierBranch val="init"/>
        </dgm:presLayoutVars>
      </dgm:prSet>
      <dgm:spPr/>
    </dgm:pt>
    <dgm:pt modelId="{CD38F2E4-794B-4BF6-B897-E83086C1599F}" type="pres">
      <dgm:prSet presAssocID="{293675D5-B18B-45D2-B579-DD075416FA76}" presName="rootComposite" presStyleCnt="0"/>
      <dgm:spPr/>
    </dgm:pt>
    <dgm:pt modelId="{BCF14EF2-C52D-4BD1-AE3C-76ACFD3A5BFC}" type="pres">
      <dgm:prSet presAssocID="{293675D5-B18B-45D2-B579-DD075416FA76}" presName="rootText" presStyleLbl="node2" presStyleIdx="0" presStyleCnt="4">
        <dgm:presLayoutVars>
          <dgm:chPref val="3"/>
        </dgm:presLayoutVars>
      </dgm:prSet>
      <dgm:spPr/>
    </dgm:pt>
    <dgm:pt modelId="{87DCCA87-2B1C-4446-B79C-0DB6ABCC060C}" type="pres">
      <dgm:prSet presAssocID="{293675D5-B18B-45D2-B579-DD075416FA76}" presName="rootConnector" presStyleLbl="node2" presStyleIdx="0" presStyleCnt="4"/>
      <dgm:spPr/>
    </dgm:pt>
    <dgm:pt modelId="{B0216A63-F099-4B40-862B-FC3D13A68C6D}" type="pres">
      <dgm:prSet presAssocID="{293675D5-B18B-45D2-B579-DD075416FA76}" presName="hierChild4" presStyleCnt="0"/>
      <dgm:spPr/>
    </dgm:pt>
    <dgm:pt modelId="{0A19BB2D-A580-42E6-87C6-FDB2116F3DB5}" type="pres">
      <dgm:prSet presAssocID="{293675D5-B18B-45D2-B579-DD075416FA76}" presName="hierChild5" presStyleCnt="0"/>
      <dgm:spPr/>
    </dgm:pt>
    <dgm:pt modelId="{ADE06C63-08D4-4D80-BCE2-E1B8926A68BE}" type="pres">
      <dgm:prSet presAssocID="{87E56E7E-5571-48D2-B15A-06E931ED4E7F}" presName="Name37" presStyleLbl="parChTrans1D2" presStyleIdx="1" presStyleCnt="5"/>
      <dgm:spPr/>
    </dgm:pt>
    <dgm:pt modelId="{9EE5414D-C3C4-4587-BE00-945467DBCA2D}" type="pres">
      <dgm:prSet presAssocID="{8C169923-8943-45B9-BB5C-99B13A54FCE4}" presName="hierRoot2" presStyleCnt="0">
        <dgm:presLayoutVars>
          <dgm:hierBranch val="init"/>
        </dgm:presLayoutVars>
      </dgm:prSet>
      <dgm:spPr/>
    </dgm:pt>
    <dgm:pt modelId="{A5420A50-B280-446D-9B15-52029BF0D09E}" type="pres">
      <dgm:prSet presAssocID="{8C169923-8943-45B9-BB5C-99B13A54FCE4}" presName="rootComposite" presStyleCnt="0"/>
      <dgm:spPr/>
    </dgm:pt>
    <dgm:pt modelId="{CC088A41-8D2E-46C3-85F1-72159B937C6A}" type="pres">
      <dgm:prSet presAssocID="{8C169923-8943-45B9-BB5C-99B13A54FCE4}" presName="rootText" presStyleLbl="node2" presStyleIdx="1" presStyleCnt="4">
        <dgm:presLayoutVars>
          <dgm:chPref val="3"/>
        </dgm:presLayoutVars>
      </dgm:prSet>
      <dgm:spPr/>
    </dgm:pt>
    <dgm:pt modelId="{114E27DE-F8A2-4ECC-B3A2-6340564CCFC2}" type="pres">
      <dgm:prSet presAssocID="{8C169923-8943-45B9-BB5C-99B13A54FCE4}" presName="rootConnector" presStyleLbl="node2" presStyleIdx="1" presStyleCnt="4"/>
      <dgm:spPr/>
    </dgm:pt>
    <dgm:pt modelId="{BBDB301D-7C37-4119-B837-48051BAFCE04}" type="pres">
      <dgm:prSet presAssocID="{8C169923-8943-45B9-BB5C-99B13A54FCE4}" presName="hierChild4" presStyleCnt="0"/>
      <dgm:spPr/>
    </dgm:pt>
    <dgm:pt modelId="{12707A8E-46F2-498C-9EC5-5DFD03DC36AA}" type="pres">
      <dgm:prSet presAssocID="{8C169923-8943-45B9-BB5C-99B13A54FCE4}" presName="hierChild5" presStyleCnt="0"/>
      <dgm:spPr/>
    </dgm:pt>
    <dgm:pt modelId="{D730353C-C13A-4CB1-B378-5ED7A6A0D9ED}" type="pres">
      <dgm:prSet presAssocID="{440B04E9-DE56-492A-97AB-EE5B23EC425A}" presName="Name37" presStyleLbl="parChTrans1D2" presStyleIdx="2" presStyleCnt="5"/>
      <dgm:spPr/>
    </dgm:pt>
    <dgm:pt modelId="{4EABB214-575C-4BD8-8FDF-3A94E06BC2CF}" type="pres">
      <dgm:prSet presAssocID="{981BAA26-D98B-4BF9-9467-EB181F105D07}" presName="hierRoot2" presStyleCnt="0">
        <dgm:presLayoutVars>
          <dgm:hierBranch val="init"/>
        </dgm:presLayoutVars>
      </dgm:prSet>
      <dgm:spPr/>
    </dgm:pt>
    <dgm:pt modelId="{1598F3A4-DAE6-4FC2-A526-67F5A10FBC0A}" type="pres">
      <dgm:prSet presAssocID="{981BAA26-D98B-4BF9-9467-EB181F105D07}" presName="rootComposite" presStyleCnt="0"/>
      <dgm:spPr/>
    </dgm:pt>
    <dgm:pt modelId="{9A21F221-D6AB-4CBD-AF73-8BE9BCABC1C1}" type="pres">
      <dgm:prSet presAssocID="{981BAA26-D98B-4BF9-9467-EB181F105D07}" presName="rootText" presStyleLbl="node2" presStyleIdx="2" presStyleCnt="4">
        <dgm:presLayoutVars>
          <dgm:chPref val="3"/>
        </dgm:presLayoutVars>
      </dgm:prSet>
      <dgm:spPr/>
    </dgm:pt>
    <dgm:pt modelId="{E0BC02AC-D096-4C19-B810-60D435391BCC}" type="pres">
      <dgm:prSet presAssocID="{981BAA26-D98B-4BF9-9467-EB181F105D07}" presName="rootConnector" presStyleLbl="node2" presStyleIdx="2" presStyleCnt="4"/>
      <dgm:spPr/>
    </dgm:pt>
    <dgm:pt modelId="{F944E3CE-A9A4-4858-AA62-5399A4E4206C}" type="pres">
      <dgm:prSet presAssocID="{981BAA26-D98B-4BF9-9467-EB181F105D07}" presName="hierChild4" presStyleCnt="0"/>
      <dgm:spPr/>
    </dgm:pt>
    <dgm:pt modelId="{E68D43B2-D0A9-4C98-8D03-6FF9EFB096A6}" type="pres">
      <dgm:prSet presAssocID="{981BAA26-D98B-4BF9-9467-EB181F105D07}" presName="hierChild5" presStyleCnt="0"/>
      <dgm:spPr/>
    </dgm:pt>
    <dgm:pt modelId="{B5515AC7-8FC5-46CC-9AB6-093FC1E45E2E}" type="pres">
      <dgm:prSet presAssocID="{B930C650-7264-4CCD-83AD-09D439A68C22}" presName="Name37" presStyleLbl="parChTrans1D2" presStyleIdx="3" presStyleCnt="5"/>
      <dgm:spPr/>
    </dgm:pt>
    <dgm:pt modelId="{8A02FA49-B7E6-4D06-BCF4-065A820718B3}" type="pres">
      <dgm:prSet presAssocID="{31C5A63A-DFB4-4585-A8D9-5EFD7B28475C}" presName="hierRoot2" presStyleCnt="0">
        <dgm:presLayoutVars>
          <dgm:hierBranch val="init"/>
        </dgm:presLayoutVars>
      </dgm:prSet>
      <dgm:spPr/>
    </dgm:pt>
    <dgm:pt modelId="{165B45F2-DCBE-4872-A16E-5C653D5BF7B5}" type="pres">
      <dgm:prSet presAssocID="{31C5A63A-DFB4-4585-A8D9-5EFD7B28475C}" presName="rootComposite" presStyleCnt="0"/>
      <dgm:spPr/>
    </dgm:pt>
    <dgm:pt modelId="{1ACC4F33-6CC8-49AD-9422-EC02C70099B4}" type="pres">
      <dgm:prSet presAssocID="{31C5A63A-DFB4-4585-A8D9-5EFD7B28475C}" presName="rootText" presStyleLbl="node2" presStyleIdx="3" presStyleCnt="4">
        <dgm:presLayoutVars>
          <dgm:chPref val="3"/>
        </dgm:presLayoutVars>
      </dgm:prSet>
      <dgm:spPr/>
    </dgm:pt>
    <dgm:pt modelId="{1586F279-D477-4247-A8C8-354121A75BEF}" type="pres">
      <dgm:prSet presAssocID="{31C5A63A-DFB4-4585-A8D9-5EFD7B28475C}" presName="rootConnector" presStyleLbl="node2" presStyleIdx="3" presStyleCnt="4"/>
      <dgm:spPr/>
    </dgm:pt>
    <dgm:pt modelId="{498DED9B-BD0C-4641-8ADC-D403332E8A05}" type="pres">
      <dgm:prSet presAssocID="{31C5A63A-DFB4-4585-A8D9-5EFD7B28475C}" presName="hierChild4" presStyleCnt="0"/>
      <dgm:spPr/>
    </dgm:pt>
    <dgm:pt modelId="{ABC80917-9A87-471B-8B7A-A3C1984B6BE8}" type="pres">
      <dgm:prSet presAssocID="{31C5A63A-DFB4-4585-A8D9-5EFD7B28475C}" presName="hierChild5" presStyleCnt="0"/>
      <dgm:spPr/>
    </dgm:pt>
    <dgm:pt modelId="{51DFA5CE-1EF0-4201-838E-B44F15A15B93}" type="pres">
      <dgm:prSet presAssocID="{A1647971-A62D-4532-9987-8A8809B84F95}" presName="hierChild3" presStyleCnt="0"/>
      <dgm:spPr/>
    </dgm:pt>
    <dgm:pt modelId="{74EE0C6E-852B-467B-91F6-73FBC7FC436A}" type="pres">
      <dgm:prSet presAssocID="{2177925C-8994-4738-ACBB-164960021AC7}" presName="Name111" presStyleLbl="parChTrans1D2" presStyleIdx="4" presStyleCnt="5"/>
      <dgm:spPr/>
    </dgm:pt>
    <dgm:pt modelId="{7670563B-1F64-4703-9C69-6C6D710CB332}" type="pres">
      <dgm:prSet presAssocID="{40A7596B-CDF9-402B-92F9-18F87546B03E}" presName="hierRoot3" presStyleCnt="0">
        <dgm:presLayoutVars>
          <dgm:hierBranch val="init"/>
        </dgm:presLayoutVars>
      </dgm:prSet>
      <dgm:spPr/>
    </dgm:pt>
    <dgm:pt modelId="{23DA93F9-3E82-4164-8FB7-5D6CE1EED646}" type="pres">
      <dgm:prSet presAssocID="{40A7596B-CDF9-402B-92F9-18F87546B03E}" presName="rootComposite3" presStyleCnt="0"/>
      <dgm:spPr/>
    </dgm:pt>
    <dgm:pt modelId="{4C3F7EC5-BB06-42C7-A524-411019AA903B}" type="pres">
      <dgm:prSet presAssocID="{40A7596B-CDF9-402B-92F9-18F87546B03E}" presName="rootText3" presStyleLbl="asst1" presStyleIdx="0" presStyleCnt="1">
        <dgm:presLayoutVars>
          <dgm:chPref val="3"/>
        </dgm:presLayoutVars>
      </dgm:prSet>
      <dgm:spPr/>
    </dgm:pt>
    <dgm:pt modelId="{7744EF25-BF4E-4E8A-94E2-98EBD0CD7655}" type="pres">
      <dgm:prSet presAssocID="{40A7596B-CDF9-402B-92F9-18F87546B03E}" presName="rootConnector3" presStyleLbl="asst1" presStyleIdx="0" presStyleCnt="1"/>
      <dgm:spPr/>
    </dgm:pt>
    <dgm:pt modelId="{612E4C64-64C8-43D9-BA27-590E89D768BE}" type="pres">
      <dgm:prSet presAssocID="{40A7596B-CDF9-402B-92F9-18F87546B03E}" presName="hierChild6" presStyleCnt="0"/>
      <dgm:spPr/>
    </dgm:pt>
    <dgm:pt modelId="{83070AB7-64CC-4C2D-BEB9-0CF58FF439BA}" type="pres">
      <dgm:prSet presAssocID="{40A7596B-CDF9-402B-92F9-18F87546B03E}" presName="hierChild7" presStyleCnt="0"/>
      <dgm:spPr/>
    </dgm:pt>
  </dgm:ptLst>
  <dgm:cxnLst>
    <dgm:cxn modelId="{300B8109-8391-4F7D-9F33-E5961750A2D1}" type="presOf" srcId="{8C169923-8943-45B9-BB5C-99B13A54FCE4}" destId="{CC088A41-8D2E-46C3-85F1-72159B937C6A}" srcOrd="0" destOrd="0" presId="urn:microsoft.com/office/officeart/2005/8/layout/orgChart1"/>
    <dgm:cxn modelId="{7187D917-AC7E-41E0-9B35-1A208FBB85A9}" type="presOf" srcId="{981BAA26-D98B-4BF9-9467-EB181F105D07}" destId="{9A21F221-D6AB-4CBD-AF73-8BE9BCABC1C1}" srcOrd="0" destOrd="0" presId="urn:microsoft.com/office/officeart/2005/8/layout/orgChart1"/>
    <dgm:cxn modelId="{9E057C32-6FFB-44FF-8B3F-6FF04C173EE6}" type="presOf" srcId="{316B7A32-FBB2-4BE3-A5BA-7D02BE568099}" destId="{482E3A64-72C4-4FFB-BA44-61F06A467593}" srcOrd="0" destOrd="0" presId="urn:microsoft.com/office/officeart/2005/8/layout/orgChart1"/>
    <dgm:cxn modelId="{9A52D938-AB7D-426D-BC8A-E4252ED2ADD8}" type="presOf" srcId="{440B04E9-DE56-492A-97AB-EE5B23EC425A}" destId="{D730353C-C13A-4CB1-B378-5ED7A6A0D9ED}" srcOrd="0" destOrd="0" presId="urn:microsoft.com/office/officeart/2005/8/layout/orgChart1"/>
    <dgm:cxn modelId="{6E3BAD60-BCBC-4F95-95D0-7A093A81B5D0}" srcId="{A1647971-A62D-4532-9987-8A8809B84F95}" destId="{8C169923-8943-45B9-BB5C-99B13A54FCE4}" srcOrd="2" destOrd="0" parTransId="{87E56E7E-5571-48D2-B15A-06E931ED4E7F}" sibTransId="{BEC377A0-9F60-4247-A86B-171B4BAD0BAA}"/>
    <dgm:cxn modelId="{679BB34F-3772-4D7E-AD63-B70AFE2DD23C}" type="presOf" srcId="{87E56E7E-5571-48D2-B15A-06E931ED4E7F}" destId="{ADE06C63-08D4-4D80-BCE2-E1B8926A68BE}" srcOrd="0" destOrd="0" presId="urn:microsoft.com/office/officeart/2005/8/layout/orgChart1"/>
    <dgm:cxn modelId="{C1123C95-38EF-443D-9547-9EC1673BB8C3}" type="presOf" srcId="{40A7596B-CDF9-402B-92F9-18F87546B03E}" destId="{7744EF25-BF4E-4E8A-94E2-98EBD0CD7655}" srcOrd="1" destOrd="0" presId="urn:microsoft.com/office/officeart/2005/8/layout/orgChart1"/>
    <dgm:cxn modelId="{F3E96797-D60F-4681-BC99-053FC46D7A78}" srcId="{A1647971-A62D-4532-9987-8A8809B84F95}" destId="{981BAA26-D98B-4BF9-9467-EB181F105D07}" srcOrd="3" destOrd="0" parTransId="{440B04E9-DE56-492A-97AB-EE5B23EC425A}" sibTransId="{7BF1FF58-F48C-4277-96D1-2524F5A8C5EC}"/>
    <dgm:cxn modelId="{CCC342A5-AF68-422F-BFAC-A0685B8B8AE1}" srcId="{A1647971-A62D-4532-9987-8A8809B84F95}" destId="{31C5A63A-DFB4-4585-A8D9-5EFD7B28475C}" srcOrd="4" destOrd="0" parTransId="{B930C650-7264-4CCD-83AD-09D439A68C22}" sibTransId="{1BADE6F4-1A75-4BBA-9154-9BAF3EB5F1DD}"/>
    <dgm:cxn modelId="{0CC169A5-6887-4798-9B35-1424756FAD2D}" srcId="{A1647971-A62D-4532-9987-8A8809B84F95}" destId="{40A7596B-CDF9-402B-92F9-18F87546B03E}" srcOrd="0" destOrd="0" parTransId="{2177925C-8994-4738-ACBB-164960021AC7}" sibTransId="{45199FBD-5F21-4D72-B3BD-C082EEEFB2D5}"/>
    <dgm:cxn modelId="{98D844AC-5386-4B7A-9D3B-2154FC8E66D7}" type="presOf" srcId="{A1647971-A62D-4532-9987-8A8809B84F95}" destId="{740CEF67-EBD7-4EAF-95D6-6310F14A2ECF}" srcOrd="0" destOrd="0" presId="urn:microsoft.com/office/officeart/2005/8/layout/orgChart1"/>
    <dgm:cxn modelId="{E759C4AE-4D11-4276-847B-FBB192BD1F07}" type="presOf" srcId="{2177925C-8994-4738-ACBB-164960021AC7}" destId="{74EE0C6E-852B-467B-91F6-73FBC7FC436A}" srcOrd="0" destOrd="0" presId="urn:microsoft.com/office/officeart/2005/8/layout/orgChart1"/>
    <dgm:cxn modelId="{3F6814AF-7461-457D-AAE2-7DBB3B89F2EE}" type="presOf" srcId="{51E7C344-6D76-4E14-ACE4-D1A22BE088A4}" destId="{002601AF-AE3D-4B58-828F-61BCF8785FBF}" srcOrd="0" destOrd="0" presId="urn:microsoft.com/office/officeart/2005/8/layout/orgChart1"/>
    <dgm:cxn modelId="{8F8E25B0-F293-40F7-9D2C-277F66C801A0}" type="presOf" srcId="{A1647971-A62D-4532-9987-8A8809B84F95}" destId="{738D40ED-B11D-400C-A47E-75E59D865523}" srcOrd="1" destOrd="0" presId="urn:microsoft.com/office/officeart/2005/8/layout/orgChart1"/>
    <dgm:cxn modelId="{DD1FDDBC-741D-4773-AE09-482BBB606C2B}" type="presOf" srcId="{40A7596B-CDF9-402B-92F9-18F87546B03E}" destId="{4C3F7EC5-BB06-42C7-A524-411019AA903B}" srcOrd="0" destOrd="0" presId="urn:microsoft.com/office/officeart/2005/8/layout/orgChart1"/>
    <dgm:cxn modelId="{BA93E5BE-46D1-441C-A018-52587E482688}" type="presOf" srcId="{293675D5-B18B-45D2-B579-DD075416FA76}" destId="{87DCCA87-2B1C-4446-B79C-0DB6ABCC060C}" srcOrd="1" destOrd="0" presId="urn:microsoft.com/office/officeart/2005/8/layout/orgChart1"/>
    <dgm:cxn modelId="{6053E8C6-14E1-4D39-9CA8-B150A9E56037}" type="presOf" srcId="{293675D5-B18B-45D2-B579-DD075416FA76}" destId="{BCF14EF2-C52D-4BD1-AE3C-76ACFD3A5BFC}" srcOrd="0" destOrd="0" presId="urn:microsoft.com/office/officeart/2005/8/layout/orgChart1"/>
    <dgm:cxn modelId="{32658DCF-334F-4692-806B-AA8F6B5F1457}" type="presOf" srcId="{31C5A63A-DFB4-4585-A8D9-5EFD7B28475C}" destId="{1586F279-D477-4247-A8C8-354121A75BEF}" srcOrd="1" destOrd="0" presId="urn:microsoft.com/office/officeart/2005/8/layout/orgChart1"/>
    <dgm:cxn modelId="{53F180DB-D93E-4DC2-BE55-CF5F77343933}" type="presOf" srcId="{B930C650-7264-4CCD-83AD-09D439A68C22}" destId="{B5515AC7-8FC5-46CC-9AB6-093FC1E45E2E}" srcOrd="0" destOrd="0" presId="urn:microsoft.com/office/officeart/2005/8/layout/orgChart1"/>
    <dgm:cxn modelId="{B35CB6DB-342B-4A1B-B57B-9223F8BD758C}" type="presOf" srcId="{8C169923-8943-45B9-BB5C-99B13A54FCE4}" destId="{114E27DE-F8A2-4ECC-B3A2-6340564CCFC2}" srcOrd="1" destOrd="0" presId="urn:microsoft.com/office/officeart/2005/8/layout/orgChart1"/>
    <dgm:cxn modelId="{217A80DC-4ABB-446A-9D03-E3F77A3EF09F}" type="presOf" srcId="{31C5A63A-DFB4-4585-A8D9-5EFD7B28475C}" destId="{1ACC4F33-6CC8-49AD-9422-EC02C70099B4}" srcOrd="0" destOrd="0" presId="urn:microsoft.com/office/officeart/2005/8/layout/orgChart1"/>
    <dgm:cxn modelId="{D7E944DF-75C7-4285-8A59-7E801386911E}" type="presOf" srcId="{981BAA26-D98B-4BF9-9467-EB181F105D07}" destId="{E0BC02AC-D096-4C19-B810-60D435391BCC}" srcOrd="1" destOrd="0" presId="urn:microsoft.com/office/officeart/2005/8/layout/orgChart1"/>
    <dgm:cxn modelId="{BD9FB5ED-14C2-431A-BD4D-64D4F877F631}" srcId="{51E7C344-6D76-4E14-ACE4-D1A22BE088A4}" destId="{A1647971-A62D-4532-9987-8A8809B84F95}" srcOrd="0" destOrd="0" parTransId="{BC400311-1735-4CA1-9A91-FA1DC4895EB9}" sibTransId="{AFA8A0B0-F21C-48F4-8660-4393DD129E46}"/>
    <dgm:cxn modelId="{A848FEF7-751E-4A10-83AA-F85C995D4037}" srcId="{A1647971-A62D-4532-9987-8A8809B84F95}" destId="{293675D5-B18B-45D2-B579-DD075416FA76}" srcOrd="1" destOrd="0" parTransId="{316B7A32-FBB2-4BE3-A5BA-7D02BE568099}" sibTransId="{C364ED0B-1203-45C7-B56A-C4850C9DF583}"/>
    <dgm:cxn modelId="{B6031021-0BEF-4056-9EE1-1859DAE4C869}" type="presParOf" srcId="{002601AF-AE3D-4B58-828F-61BCF8785FBF}" destId="{98C0B831-8851-41F0-A260-ECC79881D2F2}" srcOrd="0" destOrd="0" presId="urn:microsoft.com/office/officeart/2005/8/layout/orgChart1"/>
    <dgm:cxn modelId="{14292816-7442-4B8D-BA52-2D91CE0D9C3F}" type="presParOf" srcId="{98C0B831-8851-41F0-A260-ECC79881D2F2}" destId="{8D56A92E-B448-4372-A141-44637E1F1C67}" srcOrd="0" destOrd="0" presId="urn:microsoft.com/office/officeart/2005/8/layout/orgChart1"/>
    <dgm:cxn modelId="{C293BA57-61F1-478D-BE37-3599692C07FF}" type="presParOf" srcId="{8D56A92E-B448-4372-A141-44637E1F1C67}" destId="{740CEF67-EBD7-4EAF-95D6-6310F14A2ECF}" srcOrd="0" destOrd="0" presId="urn:microsoft.com/office/officeart/2005/8/layout/orgChart1"/>
    <dgm:cxn modelId="{EA978294-0842-44E0-A7AE-88E99CBBB4BD}" type="presParOf" srcId="{8D56A92E-B448-4372-A141-44637E1F1C67}" destId="{738D40ED-B11D-400C-A47E-75E59D865523}" srcOrd="1" destOrd="0" presId="urn:microsoft.com/office/officeart/2005/8/layout/orgChart1"/>
    <dgm:cxn modelId="{96E3568F-43E4-4D0A-9509-6DEB3BE0EB0F}" type="presParOf" srcId="{98C0B831-8851-41F0-A260-ECC79881D2F2}" destId="{37437458-B6CD-47D6-B3B7-C979C68A7227}" srcOrd="1" destOrd="0" presId="urn:microsoft.com/office/officeart/2005/8/layout/orgChart1"/>
    <dgm:cxn modelId="{DE09F4BA-0CD5-4013-8B1E-8C9CD4B011F3}" type="presParOf" srcId="{37437458-B6CD-47D6-B3B7-C979C68A7227}" destId="{482E3A64-72C4-4FFB-BA44-61F06A467593}" srcOrd="0" destOrd="0" presId="urn:microsoft.com/office/officeart/2005/8/layout/orgChart1"/>
    <dgm:cxn modelId="{2EC0EBB4-E397-417B-8B7D-2FFF44C39EC0}" type="presParOf" srcId="{37437458-B6CD-47D6-B3B7-C979C68A7227}" destId="{D422DCA2-8BB3-493B-A954-17F0008BCFC3}" srcOrd="1" destOrd="0" presId="urn:microsoft.com/office/officeart/2005/8/layout/orgChart1"/>
    <dgm:cxn modelId="{74CD6953-0C20-46BC-8D91-C876DC2C31AD}" type="presParOf" srcId="{D422DCA2-8BB3-493B-A954-17F0008BCFC3}" destId="{CD38F2E4-794B-4BF6-B897-E83086C1599F}" srcOrd="0" destOrd="0" presId="urn:microsoft.com/office/officeart/2005/8/layout/orgChart1"/>
    <dgm:cxn modelId="{5B3B4486-BCFC-4BE3-8C62-658DE2A47E34}" type="presParOf" srcId="{CD38F2E4-794B-4BF6-B897-E83086C1599F}" destId="{BCF14EF2-C52D-4BD1-AE3C-76ACFD3A5BFC}" srcOrd="0" destOrd="0" presId="urn:microsoft.com/office/officeart/2005/8/layout/orgChart1"/>
    <dgm:cxn modelId="{15DD66D4-99E8-4D57-B85B-979FF6F84E0B}" type="presParOf" srcId="{CD38F2E4-794B-4BF6-B897-E83086C1599F}" destId="{87DCCA87-2B1C-4446-B79C-0DB6ABCC060C}" srcOrd="1" destOrd="0" presId="urn:microsoft.com/office/officeart/2005/8/layout/orgChart1"/>
    <dgm:cxn modelId="{6891EC1D-1090-4989-AD03-DAA581D4F543}" type="presParOf" srcId="{D422DCA2-8BB3-493B-A954-17F0008BCFC3}" destId="{B0216A63-F099-4B40-862B-FC3D13A68C6D}" srcOrd="1" destOrd="0" presId="urn:microsoft.com/office/officeart/2005/8/layout/orgChart1"/>
    <dgm:cxn modelId="{1A14C85D-8AF2-4364-8F57-37F3F35EDDE6}" type="presParOf" srcId="{D422DCA2-8BB3-493B-A954-17F0008BCFC3}" destId="{0A19BB2D-A580-42E6-87C6-FDB2116F3DB5}" srcOrd="2" destOrd="0" presId="urn:microsoft.com/office/officeart/2005/8/layout/orgChart1"/>
    <dgm:cxn modelId="{2CC56B9D-3A40-4EBB-A969-5987F5CF3E3C}" type="presParOf" srcId="{37437458-B6CD-47D6-B3B7-C979C68A7227}" destId="{ADE06C63-08D4-4D80-BCE2-E1B8926A68BE}" srcOrd="2" destOrd="0" presId="urn:microsoft.com/office/officeart/2005/8/layout/orgChart1"/>
    <dgm:cxn modelId="{E5E329DA-E8F1-45B7-BB25-07729B91320F}" type="presParOf" srcId="{37437458-B6CD-47D6-B3B7-C979C68A7227}" destId="{9EE5414D-C3C4-4587-BE00-945467DBCA2D}" srcOrd="3" destOrd="0" presId="urn:microsoft.com/office/officeart/2005/8/layout/orgChart1"/>
    <dgm:cxn modelId="{EC9C76F6-AF55-42CF-A3C1-9375249B42EB}" type="presParOf" srcId="{9EE5414D-C3C4-4587-BE00-945467DBCA2D}" destId="{A5420A50-B280-446D-9B15-52029BF0D09E}" srcOrd="0" destOrd="0" presId="urn:microsoft.com/office/officeart/2005/8/layout/orgChart1"/>
    <dgm:cxn modelId="{1DB07E82-9533-4FAC-A900-DB685CA52CFA}" type="presParOf" srcId="{A5420A50-B280-446D-9B15-52029BF0D09E}" destId="{CC088A41-8D2E-46C3-85F1-72159B937C6A}" srcOrd="0" destOrd="0" presId="urn:microsoft.com/office/officeart/2005/8/layout/orgChart1"/>
    <dgm:cxn modelId="{F832A835-3C5F-4FE5-857E-C0D8CD7BCA52}" type="presParOf" srcId="{A5420A50-B280-446D-9B15-52029BF0D09E}" destId="{114E27DE-F8A2-4ECC-B3A2-6340564CCFC2}" srcOrd="1" destOrd="0" presId="urn:microsoft.com/office/officeart/2005/8/layout/orgChart1"/>
    <dgm:cxn modelId="{2DDA358D-A2F0-48A1-8395-50BE24D5A4F0}" type="presParOf" srcId="{9EE5414D-C3C4-4587-BE00-945467DBCA2D}" destId="{BBDB301D-7C37-4119-B837-48051BAFCE04}" srcOrd="1" destOrd="0" presId="urn:microsoft.com/office/officeart/2005/8/layout/orgChart1"/>
    <dgm:cxn modelId="{4FF257FB-8A7B-4F80-B0A3-87338977C099}" type="presParOf" srcId="{9EE5414D-C3C4-4587-BE00-945467DBCA2D}" destId="{12707A8E-46F2-498C-9EC5-5DFD03DC36AA}" srcOrd="2" destOrd="0" presId="urn:microsoft.com/office/officeart/2005/8/layout/orgChart1"/>
    <dgm:cxn modelId="{101558D5-C634-45F6-8B41-752F029582B4}" type="presParOf" srcId="{37437458-B6CD-47D6-B3B7-C979C68A7227}" destId="{D730353C-C13A-4CB1-B378-5ED7A6A0D9ED}" srcOrd="4" destOrd="0" presId="urn:microsoft.com/office/officeart/2005/8/layout/orgChart1"/>
    <dgm:cxn modelId="{0DB98794-71FC-464A-84E9-95296DDE9696}" type="presParOf" srcId="{37437458-B6CD-47D6-B3B7-C979C68A7227}" destId="{4EABB214-575C-4BD8-8FDF-3A94E06BC2CF}" srcOrd="5" destOrd="0" presId="urn:microsoft.com/office/officeart/2005/8/layout/orgChart1"/>
    <dgm:cxn modelId="{F0D631EC-D7A9-4A12-93EC-A98E39E6CCE7}" type="presParOf" srcId="{4EABB214-575C-4BD8-8FDF-3A94E06BC2CF}" destId="{1598F3A4-DAE6-4FC2-A526-67F5A10FBC0A}" srcOrd="0" destOrd="0" presId="urn:microsoft.com/office/officeart/2005/8/layout/orgChart1"/>
    <dgm:cxn modelId="{A48AD3B2-39BD-434A-B919-5ABF733704BD}" type="presParOf" srcId="{1598F3A4-DAE6-4FC2-A526-67F5A10FBC0A}" destId="{9A21F221-D6AB-4CBD-AF73-8BE9BCABC1C1}" srcOrd="0" destOrd="0" presId="urn:microsoft.com/office/officeart/2005/8/layout/orgChart1"/>
    <dgm:cxn modelId="{F85BFEE2-8A51-4F34-AFC4-0F4DD330F2DE}" type="presParOf" srcId="{1598F3A4-DAE6-4FC2-A526-67F5A10FBC0A}" destId="{E0BC02AC-D096-4C19-B810-60D435391BCC}" srcOrd="1" destOrd="0" presId="urn:microsoft.com/office/officeart/2005/8/layout/orgChart1"/>
    <dgm:cxn modelId="{551D5C2B-B275-4984-B28B-7FB033E0C905}" type="presParOf" srcId="{4EABB214-575C-4BD8-8FDF-3A94E06BC2CF}" destId="{F944E3CE-A9A4-4858-AA62-5399A4E4206C}" srcOrd="1" destOrd="0" presId="urn:microsoft.com/office/officeart/2005/8/layout/orgChart1"/>
    <dgm:cxn modelId="{29142CBD-5D60-40B8-93EF-40DC58966AD8}" type="presParOf" srcId="{4EABB214-575C-4BD8-8FDF-3A94E06BC2CF}" destId="{E68D43B2-D0A9-4C98-8D03-6FF9EFB096A6}" srcOrd="2" destOrd="0" presId="urn:microsoft.com/office/officeart/2005/8/layout/orgChart1"/>
    <dgm:cxn modelId="{C37011A4-D728-4E0D-8C68-32B68CAEE1AB}" type="presParOf" srcId="{37437458-B6CD-47D6-B3B7-C979C68A7227}" destId="{B5515AC7-8FC5-46CC-9AB6-093FC1E45E2E}" srcOrd="6" destOrd="0" presId="urn:microsoft.com/office/officeart/2005/8/layout/orgChart1"/>
    <dgm:cxn modelId="{EEA0C3F9-EEDF-47EC-B6B2-72CB59C8E899}" type="presParOf" srcId="{37437458-B6CD-47D6-B3B7-C979C68A7227}" destId="{8A02FA49-B7E6-4D06-BCF4-065A820718B3}" srcOrd="7" destOrd="0" presId="urn:microsoft.com/office/officeart/2005/8/layout/orgChart1"/>
    <dgm:cxn modelId="{F839BEFE-3B51-4342-92E9-67A03F43F674}" type="presParOf" srcId="{8A02FA49-B7E6-4D06-BCF4-065A820718B3}" destId="{165B45F2-DCBE-4872-A16E-5C653D5BF7B5}" srcOrd="0" destOrd="0" presId="urn:microsoft.com/office/officeart/2005/8/layout/orgChart1"/>
    <dgm:cxn modelId="{DCB50E61-A70B-40E7-9A58-C92D9B233C11}" type="presParOf" srcId="{165B45F2-DCBE-4872-A16E-5C653D5BF7B5}" destId="{1ACC4F33-6CC8-49AD-9422-EC02C70099B4}" srcOrd="0" destOrd="0" presId="urn:microsoft.com/office/officeart/2005/8/layout/orgChart1"/>
    <dgm:cxn modelId="{D55136E8-A4A3-434B-A7FD-52C63777E08B}" type="presParOf" srcId="{165B45F2-DCBE-4872-A16E-5C653D5BF7B5}" destId="{1586F279-D477-4247-A8C8-354121A75BEF}" srcOrd="1" destOrd="0" presId="urn:microsoft.com/office/officeart/2005/8/layout/orgChart1"/>
    <dgm:cxn modelId="{71ED594F-6AFA-4174-8333-A598173AF8E0}" type="presParOf" srcId="{8A02FA49-B7E6-4D06-BCF4-065A820718B3}" destId="{498DED9B-BD0C-4641-8ADC-D403332E8A05}" srcOrd="1" destOrd="0" presId="urn:microsoft.com/office/officeart/2005/8/layout/orgChart1"/>
    <dgm:cxn modelId="{2F068828-972C-4567-8568-B39337AE76F2}" type="presParOf" srcId="{8A02FA49-B7E6-4D06-BCF4-065A820718B3}" destId="{ABC80917-9A87-471B-8B7A-A3C1984B6BE8}" srcOrd="2" destOrd="0" presId="urn:microsoft.com/office/officeart/2005/8/layout/orgChart1"/>
    <dgm:cxn modelId="{D981DA0E-3322-4A4A-BF7C-DC6B48CFF53E}" type="presParOf" srcId="{98C0B831-8851-41F0-A260-ECC79881D2F2}" destId="{51DFA5CE-1EF0-4201-838E-B44F15A15B93}" srcOrd="2" destOrd="0" presId="urn:microsoft.com/office/officeart/2005/8/layout/orgChart1"/>
    <dgm:cxn modelId="{B0DB9510-CAB6-4A71-AEE7-3152E876A6AF}" type="presParOf" srcId="{51DFA5CE-1EF0-4201-838E-B44F15A15B93}" destId="{74EE0C6E-852B-467B-91F6-73FBC7FC436A}" srcOrd="0" destOrd="0" presId="urn:microsoft.com/office/officeart/2005/8/layout/orgChart1"/>
    <dgm:cxn modelId="{B25B466D-C8F5-40FC-9C56-7CAAAB952CA1}" type="presParOf" srcId="{51DFA5CE-1EF0-4201-838E-B44F15A15B93}" destId="{7670563B-1F64-4703-9C69-6C6D710CB332}" srcOrd="1" destOrd="0" presId="urn:microsoft.com/office/officeart/2005/8/layout/orgChart1"/>
    <dgm:cxn modelId="{5E8FBD45-8E13-4488-A4C5-10E7D540DFEE}" type="presParOf" srcId="{7670563B-1F64-4703-9C69-6C6D710CB332}" destId="{23DA93F9-3E82-4164-8FB7-5D6CE1EED646}" srcOrd="0" destOrd="0" presId="urn:microsoft.com/office/officeart/2005/8/layout/orgChart1"/>
    <dgm:cxn modelId="{EEA41452-9A91-48D2-B8B2-B9D959805B64}" type="presParOf" srcId="{23DA93F9-3E82-4164-8FB7-5D6CE1EED646}" destId="{4C3F7EC5-BB06-42C7-A524-411019AA903B}" srcOrd="0" destOrd="0" presId="urn:microsoft.com/office/officeart/2005/8/layout/orgChart1"/>
    <dgm:cxn modelId="{8683496C-30C8-4A22-8CB5-07FA3CD225C2}" type="presParOf" srcId="{23DA93F9-3E82-4164-8FB7-5D6CE1EED646}" destId="{7744EF25-BF4E-4E8A-94E2-98EBD0CD7655}" srcOrd="1" destOrd="0" presId="urn:microsoft.com/office/officeart/2005/8/layout/orgChart1"/>
    <dgm:cxn modelId="{EF26DFB7-9A13-4FC0-A3DE-4716954B9045}" type="presParOf" srcId="{7670563B-1F64-4703-9C69-6C6D710CB332}" destId="{612E4C64-64C8-43D9-BA27-590E89D768BE}" srcOrd="1" destOrd="0" presId="urn:microsoft.com/office/officeart/2005/8/layout/orgChart1"/>
    <dgm:cxn modelId="{D4DD24B3-D762-429E-A47B-95B907F45659}" type="presParOf" srcId="{7670563B-1F64-4703-9C69-6C6D710CB332}" destId="{83070AB7-64CC-4C2D-BEB9-0CF58FF439B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1E7C344-6D76-4E14-ACE4-D1A22BE088A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1647971-A62D-4532-9987-8A8809B84F95}">
      <dgm:prSet phldrT="[Text]"/>
      <dgm:spPr/>
      <dgm:t>
        <a:bodyPr/>
        <a:lstStyle/>
        <a:p>
          <a:r>
            <a:rPr lang="en-US" dirty="0"/>
            <a:t>Home</a:t>
          </a:r>
        </a:p>
      </dgm:t>
    </dgm:pt>
    <dgm:pt modelId="{BC400311-1735-4CA1-9A91-FA1DC4895EB9}" type="parTrans" cxnId="{BD9FB5ED-14C2-431A-BD4D-64D4F877F631}">
      <dgm:prSet/>
      <dgm:spPr/>
      <dgm:t>
        <a:bodyPr/>
        <a:lstStyle/>
        <a:p>
          <a:endParaRPr lang="en-US"/>
        </a:p>
      </dgm:t>
    </dgm:pt>
    <dgm:pt modelId="{AFA8A0B0-F21C-48F4-8660-4393DD129E46}" type="sibTrans" cxnId="{BD9FB5ED-14C2-431A-BD4D-64D4F877F631}">
      <dgm:prSet/>
      <dgm:spPr/>
      <dgm:t>
        <a:bodyPr/>
        <a:lstStyle/>
        <a:p>
          <a:endParaRPr lang="en-US"/>
        </a:p>
      </dgm:t>
    </dgm:pt>
    <dgm:pt modelId="{40A7596B-CDF9-402B-92F9-18F87546B03E}" type="asst">
      <dgm:prSet phldrT="[Text]"/>
      <dgm:spPr/>
      <dgm:t>
        <a:bodyPr/>
        <a:lstStyle/>
        <a:p>
          <a:r>
            <a:rPr lang="en-US" dirty="0"/>
            <a:t>Nav Bar</a:t>
          </a:r>
        </a:p>
      </dgm:t>
    </dgm:pt>
    <dgm:pt modelId="{2177925C-8994-4738-ACBB-164960021AC7}" type="parTrans" cxnId="{0CC169A5-6887-4798-9B35-1424756FAD2D}">
      <dgm:prSet/>
      <dgm:spPr/>
      <dgm:t>
        <a:bodyPr/>
        <a:lstStyle/>
        <a:p>
          <a:endParaRPr lang="en-US"/>
        </a:p>
      </dgm:t>
    </dgm:pt>
    <dgm:pt modelId="{45199FBD-5F21-4D72-B3BD-C082EEEFB2D5}" type="sibTrans" cxnId="{0CC169A5-6887-4798-9B35-1424756FAD2D}">
      <dgm:prSet/>
      <dgm:spPr/>
      <dgm:t>
        <a:bodyPr/>
        <a:lstStyle/>
        <a:p>
          <a:endParaRPr lang="en-US"/>
        </a:p>
      </dgm:t>
    </dgm:pt>
    <dgm:pt modelId="{293675D5-B18B-45D2-B579-DD075416FA76}">
      <dgm:prSet phldrT="[Text]"/>
      <dgm:spPr/>
      <dgm:t>
        <a:bodyPr/>
        <a:lstStyle/>
        <a:p>
          <a:r>
            <a:rPr lang="en-US" dirty="0"/>
            <a:t>About US</a:t>
          </a:r>
        </a:p>
      </dgm:t>
    </dgm:pt>
    <dgm:pt modelId="{316B7A32-FBB2-4BE3-A5BA-7D02BE568099}" type="parTrans" cxnId="{A848FEF7-751E-4A10-83AA-F85C995D4037}">
      <dgm:prSet/>
      <dgm:spPr/>
      <dgm:t>
        <a:bodyPr/>
        <a:lstStyle/>
        <a:p>
          <a:endParaRPr lang="en-US"/>
        </a:p>
      </dgm:t>
    </dgm:pt>
    <dgm:pt modelId="{C364ED0B-1203-45C7-B56A-C4850C9DF583}" type="sibTrans" cxnId="{A848FEF7-751E-4A10-83AA-F85C995D4037}">
      <dgm:prSet/>
      <dgm:spPr/>
      <dgm:t>
        <a:bodyPr/>
        <a:lstStyle/>
        <a:p>
          <a:endParaRPr lang="en-US"/>
        </a:p>
      </dgm:t>
    </dgm:pt>
    <dgm:pt modelId="{8C169923-8943-45B9-BB5C-99B13A54FCE4}">
      <dgm:prSet phldrT="[Text]"/>
      <dgm:spPr/>
      <dgm:t>
        <a:bodyPr/>
        <a:lstStyle/>
        <a:p>
          <a:r>
            <a:rPr lang="en-US" dirty="0"/>
            <a:t>Our Team</a:t>
          </a:r>
        </a:p>
      </dgm:t>
    </dgm:pt>
    <dgm:pt modelId="{87E56E7E-5571-48D2-B15A-06E931ED4E7F}" type="parTrans" cxnId="{6E3BAD60-BCBC-4F95-95D0-7A093A81B5D0}">
      <dgm:prSet/>
      <dgm:spPr/>
      <dgm:t>
        <a:bodyPr/>
        <a:lstStyle/>
        <a:p>
          <a:endParaRPr lang="en-US"/>
        </a:p>
      </dgm:t>
    </dgm:pt>
    <dgm:pt modelId="{BEC377A0-9F60-4247-A86B-171B4BAD0BAA}" type="sibTrans" cxnId="{6E3BAD60-BCBC-4F95-95D0-7A093A81B5D0}">
      <dgm:prSet/>
      <dgm:spPr/>
      <dgm:t>
        <a:bodyPr/>
        <a:lstStyle/>
        <a:p>
          <a:endParaRPr lang="en-US"/>
        </a:p>
      </dgm:t>
    </dgm:pt>
    <dgm:pt modelId="{981BAA26-D98B-4BF9-9467-EB181F105D07}">
      <dgm:prSet phldrT="[Text]"/>
      <dgm:spPr/>
      <dgm:t>
        <a:bodyPr/>
        <a:lstStyle/>
        <a:p>
          <a:r>
            <a:rPr lang="en-US" dirty="0"/>
            <a:t>Products</a:t>
          </a:r>
        </a:p>
      </dgm:t>
    </dgm:pt>
    <dgm:pt modelId="{440B04E9-DE56-492A-97AB-EE5B23EC425A}" type="parTrans" cxnId="{F3E96797-D60F-4681-BC99-053FC46D7A78}">
      <dgm:prSet/>
      <dgm:spPr/>
      <dgm:t>
        <a:bodyPr/>
        <a:lstStyle/>
        <a:p>
          <a:endParaRPr lang="en-US"/>
        </a:p>
      </dgm:t>
    </dgm:pt>
    <dgm:pt modelId="{7BF1FF58-F48C-4277-96D1-2524F5A8C5EC}" type="sibTrans" cxnId="{F3E96797-D60F-4681-BC99-053FC46D7A78}">
      <dgm:prSet/>
      <dgm:spPr/>
      <dgm:t>
        <a:bodyPr/>
        <a:lstStyle/>
        <a:p>
          <a:endParaRPr lang="en-US"/>
        </a:p>
      </dgm:t>
    </dgm:pt>
    <dgm:pt modelId="{31C5A63A-DFB4-4585-A8D9-5EFD7B28475C}">
      <dgm:prSet phldrT="[Text]"/>
      <dgm:spPr/>
      <dgm:t>
        <a:bodyPr/>
        <a:lstStyle/>
        <a:p>
          <a:r>
            <a:rPr lang="en-US" dirty="0"/>
            <a:t>Demo</a:t>
          </a:r>
        </a:p>
      </dgm:t>
    </dgm:pt>
    <dgm:pt modelId="{B930C650-7264-4CCD-83AD-09D439A68C22}" type="parTrans" cxnId="{CCC342A5-AF68-422F-BFAC-A0685B8B8AE1}">
      <dgm:prSet/>
      <dgm:spPr/>
      <dgm:t>
        <a:bodyPr/>
        <a:lstStyle/>
        <a:p>
          <a:endParaRPr lang="en-US"/>
        </a:p>
      </dgm:t>
    </dgm:pt>
    <dgm:pt modelId="{1BADE6F4-1A75-4BBA-9154-9BAF3EB5F1DD}" type="sibTrans" cxnId="{CCC342A5-AF68-422F-BFAC-A0685B8B8AE1}">
      <dgm:prSet/>
      <dgm:spPr/>
      <dgm:t>
        <a:bodyPr/>
        <a:lstStyle/>
        <a:p>
          <a:endParaRPr lang="en-US"/>
        </a:p>
      </dgm:t>
    </dgm:pt>
    <dgm:pt modelId="{002601AF-AE3D-4B58-828F-61BCF8785FBF}" type="pres">
      <dgm:prSet presAssocID="{51E7C344-6D76-4E14-ACE4-D1A22BE088A4}" presName="hierChild1" presStyleCnt="0">
        <dgm:presLayoutVars>
          <dgm:orgChart val="1"/>
          <dgm:chPref val="1"/>
          <dgm:dir/>
          <dgm:animOne val="branch"/>
          <dgm:animLvl val="lvl"/>
          <dgm:resizeHandles/>
        </dgm:presLayoutVars>
      </dgm:prSet>
      <dgm:spPr/>
    </dgm:pt>
    <dgm:pt modelId="{98C0B831-8851-41F0-A260-ECC79881D2F2}" type="pres">
      <dgm:prSet presAssocID="{A1647971-A62D-4532-9987-8A8809B84F95}" presName="hierRoot1" presStyleCnt="0">
        <dgm:presLayoutVars>
          <dgm:hierBranch val="init"/>
        </dgm:presLayoutVars>
      </dgm:prSet>
      <dgm:spPr/>
    </dgm:pt>
    <dgm:pt modelId="{8D56A92E-B448-4372-A141-44637E1F1C67}" type="pres">
      <dgm:prSet presAssocID="{A1647971-A62D-4532-9987-8A8809B84F95}" presName="rootComposite1" presStyleCnt="0"/>
      <dgm:spPr/>
    </dgm:pt>
    <dgm:pt modelId="{740CEF67-EBD7-4EAF-95D6-6310F14A2ECF}" type="pres">
      <dgm:prSet presAssocID="{A1647971-A62D-4532-9987-8A8809B84F95}" presName="rootText1" presStyleLbl="node0" presStyleIdx="0" presStyleCnt="1">
        <dgm:presLayoutVars>
          <dgm:chPref val="3"/>
        </dgm:presLayoutVars>
      </dgm:prSet>
      <dgm:spPr/>
    </dgm:pt>
    <dgm:pt modelId="{738D40ED-B11D-400C-A47E-75E59D865523}" type="pres">
      <dgm:prSet presAssocID="{A1647971-A62D-4532-9987-8A8809B84F95}" presName="rootConnector1" presStyleLbl="node1" presStyleIdx="0" presStyleCnt="0"/>
      <dgm:spPr/>
    </dgm:pt>
    <dgm:pt modelId="{37437458-B6CD-47D6-B3B7-C979C68A7227}" type="pres">
      <dgm:prSet presAssocID="{A1647971-A62D-4532-9987-8A8809B84F95}" presName="hierChild2" presStyleCnt="0"/>
      <dgm:spPr/>
    </dgm:pt>
    <dgm:pt modelId="{482E3A64-72C4-4FFB-BA44-61F06A467593}" type="pres">
      <dgm:prSet presAssocID="{316B7A32-FBB2-4BE3-A5BA-7D02BE568099}" presName="Name37" presStyleLbl="parChTrans1D2" presStyleIdx="0" presStyleCnt="5"/>
      <dgm:spPr/>
    </dgm:pt>
    <dgm:pt modelId="{D422DCA2-8BB3-493B-A954-17F0008BCFC3}" type="pres">
      <dgm:prSet presAssocID="{293675D5-B18B-45D2-B579-DD075416FA76}" presName="hierRoot2" presStyleCnt="0">
        <dgm:presLayoutVars>
          <dgm:hierBranch val="init"/>
        </dgm:presLayoutVars>
      </dgm:prSet>
      <dgm:spPr/>
    </dgm:pt>
    <dgm:pt modelId="{CD38F2E4-794B-4BF6-B897-E83086C1599F}" type="pres">
      <dgm:prSet presAssocID="{293675D5-B18B-45D2-B579-DD075416FA76}" presName="rootComposite" presStyleCnt="0"/>
      <dgm:spPr/>
    </dgm:pt>
    <dgm:pt modelId="{BCF14EF2-C52D-4BD1-AE3C-76ACFD3A5BFC}" type="pres">
      <dgm:prSet presAssocID="{293675D5-B18B-45D2-B579-DD075416FA76}" presName="rootText" presStyleLbl="node2" presStyleIdx="0" presStyleCnt="4">
        <dgm:presLayoutVars>
          <dgm:chPref val="3"/>
        </dgm:presLayoutVars>
      </dgm:prSet>
      <dgm:spPr/>
    </dgm:pt>
    <dgm:pt modelId="{87DCCA87-2B1C-4446-B79C-0DB6ABCC060C}" type="pres">
      <dgm:prSet presAssocID="{293675D5-B18B-45D2-B579-DD075416FA76}" presName="rootConnector" presStyleLbl="node2" presStyleIdx="0" presStyleCnt="4"/>
      <dgm:spPr/>
    </dgm:pt>
    <dgm:pt modelId="{B0216A63-F099-4B40-862B-FC3D13A68C6D}" type="pres">
      <dgm:prSet presAssocID="{293675D5-B18B-45D2-B579-DD075416FA76}" presName="hierChild4" presStyleCnt="0"/>
      <dgm:spPr/>
    </dgm:pt>
    <dgm:pt modelId="{0A19BB2D-A580-42E6-87C6-FDB2116F3DB5}" type="pres">
      <dgm:prSet presAssocID="{293675D5-B18B-45D2-B579-DD075416FA76}" presName="hierChild5" presStyleCnt="0"/>
      <dgm:spPr/>
    </dgm:pt>
    <dgm:pt modelId="{ADE06C63-08D4-4D80-BCE2-E1B8926A68BE}" type="pres">
      <dgm:prSet presAssocID="{87E56E7E-5571-48D2-B15A-06E931ED4E7F}" presName="Name37" presStyleLbl="parChTrans1D2" presStyleIdx="1" presStyleCnt="5"/>
      <dgm:spPr/>
    </dgm:pt>
    <dgm:pt modelId="{9EE5414D-C3C4-4587-BE00-945467DBCA2D}" type="pres">
      <dgm:prSet presAssocID="{8C169923-8943-45B9-BB5C-99B13A54FCE4}" presName="hierRoot2" presStyleCnt="0">
        <dgm:presLayoutVars>
          <dgm:hierBranch val="init"/>
        </dgm:presLayoutVars>
      </dgm:prSet>
      <dgm:spPr/>
    </dgm:pt>
    <dgm:pt modelId="{A5420A50-B280-446D-9B15-52029BF0D09E}" type="pres">
      <dgm:prSet presAssocID="{8C169923-8943-45B9-BB5C-99B13A54FCE4}" presName="rootComposite" presStyleCnt="0"/>
      <dgm:spPr/>
    </dgm:pt>
    <dgm:pt modelId="{CC088A41-8D2E-46C3-85F1-72159B937C6A}" type="pres">
      <dgm:prSet presAssocID="{8C169923-8943-45B9-BB5C-99B13A54FCE4}" presName="rootText" presStyleLbl="node2" presStyleIdx="1" presStyleCnt="4">
        <dgm:presLayoutVars>
          <dgm:chPref val="3"/>
        </dgm:presLayoutVars>
      </dgm:prSet>
      <dgm:spPr/>
    </dgm:pt>
    <dgm:pt modelId="{114E27DE-F8A2-4ECC-B3A2-6340564CCFC2}" type="pres">
      <dgm:prSet presAssocID="{8C169923-8943-45B9-BB5C-99B13A54FCE4}" presName="rootConnector" presStyleLbl="node2" presStyleIdx="1" presStyleCnt="4"/>
      <dgm:spPr/>
    </dgm:pt>
    <dgm:pt modelId="{BBDB301D-7C37-4119-B837-48051BAFCE04}" type="pres">
      <dgm:prSet presAssocID="{8C169923-8943-45B9-BB5C-99B13A54FCE4}" presName="hierChild4" presStyleCnt="0"/>
      <dgm:spPr/>
    </dgm:pt>
    <dgm:pt modelId="{12707A8E-46F2-498C-9EC5-5DFD03DC36AA}" type="pres">
      <dgm:prSet presAssocID="{8C169923-8943-45B9-BB5C-99B13A54FCE4}" presName="hierChild5" presStyleCnt="0"/>
      <dgm:spPr/>
    </dgm:pt>
    <dgm:pt modelId="{D730353C-C13A-4CB1-B378-5ED7A6A0D9ED}" type="pres">
      <dgm:prSet presAssocID="{440B04E9-DE56-492A-97AB-EE5B23EC425A}" presName="Name37" presStyleLbl="parChTrans1D2" presStyleIdx="2" presStyleCnt="5"/>
      <dgm:spPr/>
    </dgm:pt>
    <dgm:pt modelId="{4EABB214-575C-4BD8-8FDF-3A94E06BC2CF}" type="pres">
      <dgm:prSet presAssocID="{981BAA26-D98B-4BF9-9467-EB181F105D07}" presName="hierRoot2" presStyleCnt="0">
        <dgm:presLayoutVars>
          <dgm:hierBranch val="init"/>
        </dgm:presLayoutVars>
      </dgm:prSet>
      <dgm:spPr/>
    </dgm:pt>
    <dgm:pt modelId="{1598F3A4-DAE6-4FC2-A526-67F5A10FBC0A}" type="pres">
      <dgm:prSet presAssocID="{981BAA26-D98B-4BF9-9467-EB181F105D07}" presName="rootComposite" presStyleCnt="0"/>
      <dgm:spPr/>
    </dgm:pt>
    <dgm:pt modelId="{9A21F221-D6AB-4CBD-AF73-8BE9BCABC1C1}" type="pres">
      <dgm:prSet presAssocID="{981BAA26-D98B-4BF9-9467-EB181F105D07}" presName="rootText" presStyleLbl="node2" presStyleIdx="2" presStyleCnt="4">
        <dgm:presLayoutVars>
          <dgm:chPref val="3"/>
        </dgm:presLayoutVars>
      </dgm:prSet>
      <dgm:spPr/>
    </dgm:pt>
    <dgm:pt modelId="{E0BC02AC-D096-4C19-B810-60D435391BCC}" type="pres">
      <dgm:prSet presAssocID="{981BAA26-D98B-4BF9-9467-EB181F105D07}" presName="rootConnector" presStyleLbl="node2" presStyleIdx="2" presStyleCnt="4"/>
      <dgm:spPr/>
    </dgm:pt>
    <dgm:pt modelId="{F944E3CE-A9A4-4858-AA62-5399A4E4206C}" type="pres">
      <dgm:prSet presAssocID="{981BAA26-D98B-4BF9-9467-EB181F105D07}" presName="hierChild4" presStyleCnt="0"/>
      <dgm:spPr/>
    </dgm:pt>
    <dgm:pt modelId="{E68D43B2-D0A9-4C98-8D03-6FF9EFB096A6}" type="pres">
      <dgm:prSet presAssocID="{981BAA26-D98B-4BF9-9467-EB181F105D07}" presName="hierChild5" presStyleCnt="0"/>
      <dgm:spPr/>
    </dgm:pt>
    <dgm:pt modelId="{B5515AC7-8FC5-46CC-9AB6-093FC1E45E2E}" type="pres">
      <dgm:prSet presAssocID="{B930C650-7264-4CCD-83AD-09D439A68C22}" presName="Name37" presStyleLbl="parChTrans1D2" presStyleIdx="3" presStyleCnt="5"/>
      <dgm:spPr/>
    </dgm:pt>
    <dgm:pt modelId="{8A02FA49-B7E6-4D06-BCF4-065A820718B3}" type="pres">
      <dgm:prSet presAssocID="{31C5A63A-DFB4-4585-A8D9-5EFD7B28475C}" presName="hierRoot2" presStyleCnt="0">
        <dgm:presLayoutVars>
          <dgm:hierBranch val="init"/>
        </dgm:presLayoutVars>
      </dgm:prSet>
      <dgm:spPr/>
    </dgm:pt>
    <dgm:pt modelId="{165B45F2-DCBE-4872-A16E-5C653D5BF7B5}" type="pres">
      <dgm:prSet presAssocID="{31C5A63A-DFB4-4585-A8D9-5EFD7B28475C}" presName="rootComposite" presStyleCnt="0"/>
      <dgm:spPr/>
    </dgm:pt>
    <dgm:pt modelId="{1ACC4F33-6CC8-49AD-9422-EC02C70099B4}" type="pres">
      <dgm:prSet presAssocID="{31C5A63A-DFB4-4585-A8D9-5EFD7B28475C}" presName="rootText" presStyleLbl="node2" presStyleIdx="3" presStyleCnt="4">
        <dgm:presLayoutVars>
          <dgm:chPref val="3"/>
        </dgm:presLayoutVars>
      </dgm:prSet>
      <dgm:spPr/>
    </dgm:pt>
    <dgm:pt modelId="{1586F279-D477-4247-A8C8-354121A75BEF}" type="pres">
      <dgm:prSet presAssocID="{31C5A63A-DFB4-4585-A8D9-5EFD7B28475C}" presName="rootConnector" presStyleLbl="node2" presStyleIdx="3" presStyleCnt="4"/>
      <dgm:spPr/>
    </dgm:pt>
    <dgm:pt modelId="{498DED9B-BD0C-4641-8ADC-D403332E8A05}" type="pres">
      <dgm:prSet presAssocID="{31C5A63A-DFB4-4585-A8D9-5EFD7B28475C}" presName="hierChild4" presStyleCnt="0"/>
      <dgm:spPr/>
    </dgm:pt>
    <dgm:pt modelId="{ABC80917-9A87-471B-8B7A-A3C1984B6BE8}" type="pres">
      <dgm:prSet presAssocID="{31C5A63A-DFB4-4585-A8D9-5EFD7B28475C}" presName="hierChild5" presStyleCnt="0"/>
      <dgm:spPr/>
    </dgm:pt>
    <dgm:pt modelId="{51DFA5CE-1EF0-4201-838E-B44F15A15B93}" type="pres">
      <dgm:prSet presAssocID="{A1647971-A62D-4532-9987-8A8809B84F95}" presName="hierChild3" presStyleCnt="0"/>
      <dgm:spPr/>
    </dgm:pt>
    <dgm:pt modelId="{74EE0C6E-852B-467B-91F6-73FBC7FC436A}" type="pres">
      <dgm:prSet presAssocID="{2177925C-8994-4738-ACBB-164960021AC7}" presName="Name111" presStyleLbl="parChTrans1D2" presStyleIdx="4" presStyleCnt="5"/>
      <dgm:spPr/>
    </dgm:pt>
    <dgm:pt modelId="{7670563B-1F64-4703-9C69-6C6D710CB332}" type="pres">
      <dgm:prSet presAssocID="{40A7596B-CDF9-402B-92F9-18F87546B03E}" presName="hierRoot3" presStyleCnt="0">
        <dgm:presLayoutVars>
          <dgm:hierBranch val="init"/>
        </dgm:presLayoutVars>
      </dgm:prSet>
      <dgm:spPr/>
    </dgm:pt>
    <dgm:pt modelId="{23DA93F9-3E82-4164-8FB7-5D6CE1EED646}" type="pres">
      <dgm:prSet presAssocID="{40A7596B-CDF9-402B-92F9-18F87546B03E}" presName="rootComposite3" presStyleCnt="0"/>
      <dgm:spPr/>
    </dgm:pt>
    <dgm:pt modelId="{4C3F7EC5-BB06-42C7-A524-411019AA903B}" type="pres">
      <dgm:prSet presAssocID="{40A7596B-CDF9-402B-92F9-18F87546B03E}" presName="rootText3" presStyleLbl="asst1" presStyleIdx="0" presStyleCnt="1">
        <dgm:presLayoutVars>
          <dgm:chPref val="3"/>
        </dgm:presLayoutVars>
      </dgm:prSet>
      <dgm:spPr/>
    </dgm:pt>
    <dgm:pt modelId="{7744EF25-BF4E-4E8A-94E2-98EBD0CD7655}" type="pres">
      <dgm:prSet presAssocID="{40A7596B-CDF9-402B-92F9-18F87546B03E}" presName="rootConnector3" presStyleLbl="asst1" presStyleIdx="0" presStyleCnt="1"/>
      <dgm:spPr/>
    </dgm:pt>
    <dgm:pt modelId="{612E4C64-64C8-43D9-BA27-590E89D768BE}" type="pres">
      <dgm:prSet presAssocID="{40A7596B-CDF9-402B-92F9-18F87546B03E}" presName="hierChild6" presStyleCnt="0"/>
      <dgm:spPr/>
    </dgm:pt>
    <dgm:pt modelId="{83070AB7-64CC-4C2D-BEB9-0CF58FF439BA}" type="pres">
      <dgm:prSet presAssocID="{40A7596B-CDF9-402B-92F9-18F87546B03E}" presName="hierChild7" presStyleCnt="0"/>
      <dgm:spPr/>
    </dgm:pt>
  </dgm:ptLst>
  <dgm:cxnLst>
    <dgm:cxn modelId="{300B8109-8391-4F7D-9F33-E5961750A2D1}" type="presOf" srcId="{8C169923-8943-45B9-BB5C-99B13A54FCE4}" destId="{CC088A41-8D2E-46C3-85F1-72159B937C6A}" srcOrd="0" destOrd="0" presId="urn:microsoft.com/office/officeart/2005/8/layout/orgChart1"/>
    <dgm:cxn modelId="{7187D917-AC7E-41E0-9B35-1A208FBB85A9}" type="presOf" srcId="{981BAA26-D98B-4BF9-9467-EB181F105D07}" destId="{9A21F221-D6AB-4CBD-AF73-8BE9BCABC1C1}" srcOrd="0" destOrd="0" presId="urn:microsoft.com/office/officeart/2005/8/layout/orgChart1"/>
    <dgm:cxn modelId="{9E057C32-6FFB-44FF-8B3F-6FF04C173EE6}" type="presOf" srcId="{316B7A32-FBB2-4BE3-A5BA-7D02BE568099}" destId="{482E3A64-72C4-4FFB-BA44-61F06A467593}" srcOrd="0" destOrd="0" presId="urn:microsoft.com/office/officeart/2005/8/layout/orgChart1"/>
    <dgm:cxn modelId="{9A52D938-AB7D-426D-BC8A-E4252ED2ADD8}" type="presOf" srcId="{440B04E9-DE56-492A-97AB-EE5B23EC425A}" destId="{D730353C-C13A-4CB1-B378-5ED7A6A0D9ED}" srcOrd="0" destOrd="0" presId="urn:microsoft.com/office/officeart/2005/8/layout/orgChart1"/>
    <dgm:cxn modelId="{6E3BAD60-BCBC-4F95-95D0-7A093A81B5D0}" srcId="{A1647971-A62D-4532-9987-8A8809B84F95}" destId="{8C169923-8943-45B9-BB5C-99B13A54FCE4}" srcOrd="2" destOrd="0" parTransId="{87E56E7E-5571-48D2-B15A-06E931ED4E7F}" sibTransId="{BEC377A0-9F60-4247-A86B-171B4BAD0BAA}"/>
    <dgm:cxn modelId="{679BB34F-3772-4D7E-AD63-B70AFE2DD23C}" type="presOf" srcId="{87E56E7E-5571-48D2-B15A-06E931ED4E7F}" destId="{ADE06C63-08D4-4D80-BCE2-E1B8926A68BE}" srcOrd="0" destOrd="0" presId="urn:microsoft.com/office/officeart/2005/8/layout/orgChart1"/>
    <dgm:cxn modelId="{C1123C95-38EF-443D-9547-9EC1673BB8C3}" type="presOf" srcId="{40A7596B-CDF9-402B-92F9-18F87546B03E}" destId="{7744EF25-BF4E-4E8A-94E2-98EBD0CD7655}" srcOrd="1" destOrd="0" presId="urn:microsoft.com/office/officeart/2005/8/layout/orgChart1"/>
    <dgm:cxn modelId="{F3E96797-D60F-4681-BC99-053FC46D7A78}" srcId="{A1647971-A62D-4532-9987-8A8809B84F95}" destId="{981BAA26-D98B-4BF9-9467-EB181F105D07}" srcOrd="3" destOrd="0" parTransId="{440B04E9-DE56-492A-97AB-EE5B23EC425A}" sibTransId="{7BF1FF58-F48C-4277-96D1-2524F5A8C5EC}"/>
    <dgm:cxn modelId="{CCC342A5-AF68-422F-BFAC-A0685B8B8AE1}" srcId="{A1647971-A62D-4532-9987-8A8809B84F95}" destId="{31C5A63A-DFB4-4585-A8D9-5EFD7B28475C}" srcOrd="4" destOrd="0" parTransId="{B930C650-7264-4CCD-83AD-09D439A68C22}" sibTransId="{1BADE6F4-1A75-4BBA-9154-9BAF3EB5F1DD}"/>
    <dgm:cxn modelId="{0CC169A5-6887-4798-9B35-1424756FAD2D}" srcId="{A1647971-A62D-4532-9987-8A8809B84F95}" destId="{40A7596B-CDF9-402B-92F9-18F87546B03E}" srcOrd="0" destOrd="0" parTransId="{2177925C-8994-4738-ACBB-164960021AC7}" sibTransId="{45199FBD-5F21-4D72-B3BD-C082EEEFB2D5}"/>
    <dgm:cxn modelId="{98D844AC-5386-4B7A-9D3B-2154FC8E66D7}" type="presOf" srcId="{A1647971-A62D-4532-9987-8A8809B84F95}" destId="{740CEF67-EBD7-4EAF-95D6-6310F14A2ECF}" srcOrd="0" destOrd="0" presId="urn:microsoft.com/office/officeart/2005/8/layout/orgChart1"/>
    <dgm:cxn modelId="{E759C4AE-4D11-4276-847B-FBB192BD1F07}" type="presOf" srcId="{2177925C-8994-4738-ACBB-164960021AC7}" destId="{74EE0C6E-852B-467B-91F6-73FBC7FC436A}" srcOrd="0" destOrd="0" presId="urn:microsoft.com/office/officeart/2005/8/layout/orgChart1"/>
    <dgm:cxn modelId="{3F6814AF-7461-457D-AAE2-7DBB3B89F2EE}" type="presOf" srcId="{51E7C344-6D76-4E14-ACE4-D1A22BE088A4}" destId="{002601AF-AE3D-4B58-828F-61BCF8785FBF}" srcOrd="0" destOrd="0" presId="urn:microsoft.com/office/officeart/2005/8/layout/orgChart1"/>
    <dgm:cxn modelId="{8F8E25B0-F293-40F7-9D2C-277F66C801A0}" type="presOf" srcId="{A1647971-A62D-4532-9987-8A8809B84F95}" destId="{738D40ED-B11D-400C-A47E-75E59D865523}" srcOrd="1" destOrd="0" presId="urn:microsoft.com/office/officeart/2005/8/layout/orgChart1"/>
    <dgm:cxn modelId="{DD1FDDBC-741D-4773-AE09-482BBB606C2B}" type="presOf" srcId="{40A7596B-CDF9-402B-92F9-18F87546B03E}" destId="{4C3F7EC5-BB06-42C7-A524-411019AA903B}" srcOrd="0" destOrd="0" presId="urn:microsoft.com/office/officeart/2005/8/layout/orgChart1"/>
    <dgm:cxn modelId="{BA93E5BE-46D1-441C-A018-52587E482688}" type="presOf" srcId="{293675D5-B18B-45D2-B579-DD075416FA76}" destId="{87DCCA87-2B1C-4446-B79C-0DB6ABCC060C}" srcOrd="1" destOrd="0" presId="urn:microsoft.com/office/officeart/2005/8/layout/orgChart1"/>
    <dgm:cxn modelId="{6053E8C6-14E1-4D39-9CA8-B150A9E56037}" type="presOf" srcId="{293675D5-B18B-45D2-B579-DD075416FA76}" destId="{BCF14EF2-C52D-4BD1-AE3C-76ACFD3A5BFC}" srcOrd="0" destOrd="0" presId="urn:microsoft.com/office/officeart/2005/8/layout/orgChart1"/>
    <dgm:cxn modelId="{32658DCF-334F-4692-806B-AA8F6B5F1457}" type="presOf" srcId="{31C5A63A-DFB4-4585-A8D9-5EFD7B28475C}" destId="{1586F279-D477-4247-A8C8-354121A75BEF}" srcOrd="1" destOrd="0" presId="urn:microsoft.com/office/officeart/2005/8/layout/orgChart1"/>
    <dgm:cxn modelId="{53F180DB-D93E-4DC2-BE55-CF5F77343933}" type="presOf" srcId="{B930C650-7264-4CCD-83AD-09D439A68C22}" destId="{B5515AC7-8FC5-46CC-9AB6-093FC1E45E2E}" srcOrd="0" destOrd="0" presId="urn:microsoft.com/office/officeart/2005/8/layout/orgChart1"/>
    <dgm:cxn modelId="{B35CB6DB-342B-4A1B-B57B-9223F8BD758C}" type="presOf" srcId="{8C169923-8943-45B9-BB5C-99B13A54FCE4}" destId="{114E27DE-F8A2-4ECC-B3A2-6340564CCFC2}" srcOrd="1" destOrd="0" presId="urn:microsoft.com/office/officeart/2005/8/layout/orgChart1"/>
    <dgm:cxn modelId="{217A80DC-4ABB-446A-9D03-E3F77A3EF09F}" type="presOf" srcId="{31C5A63A-DFB4-4585-A8D9-5EFD7B28475C}" destId="{1ACC4F33-6CC8-49AD-9422-EC02C70099B4}" srcOrd="0" destOrd="0" presId="urn:microsoft.com/office/officeart/2005/8/layout/orgChart1"/>
    <dgm:cxn modelId="{D7E944DF-75C7-4285-8A59-7E801386911E}" type="presOf" srcId="{981BAA26-D98B-4BF9-9467-EB181F105D07}" destId="{E0BC02AC-D096-4C19-B810-60D435391BCC}" srcOrd="1" destOrd="0" presId="urn:microsoft.com/office/officeart/2005/8/layout/orgChart1"/>
    <dgm:cxn modelId="{BD9FB5ED-14C2-431A-BD4D-64D4F877F631}" srcId="{51E7C344-6D76-4E14-ACE4-D1A22BE088A4}" destId="{A1647971-A62D-4532-9987-8A8809B84F95}" srcOrd="0" destOrd="0" parTransId="{BC400311-1735-4CA1-9A91-FA1DC4895EB9}" sibTransId="{AFA8A0B0-F21C-48F4-8660-4393DD129E46}"/>
    <dgm:cxn modelId="{A848FEF7-751E-4A10-83AA-F85C995D4037}" srcId="{A1647971-A62D-4532-9987-8A8809B84F95}" destId="{293675D5-B18B-45D2-B579-DD075416FA76}" srcOrd="1" destOrd="0" parTransId="{316B7A32-FBB2-4BE3-A5BA-7D02BE568099}" sibTransId="{C364ED0B-1203-45C7-B56A-C4850C9DF583}"/>
    <dgm:cxn modelId="{B6031021-0BEF-4056-9EE1-1859DAE4C869}" type="presParOf" srcId="{002601AF-AE3D-4B58-828F-61BCF8785FBF}" destId="{98C0B831-8851-41F0-A260-ECC79881D2F2}" srcOrd="0" destOrd="0" presId="urn:microsoft.com/office/officeart/2005/8/layout/orgChart1"/>
    <dgm:cxn modelId="{14292816-7442-4B8D-BA52-2D91CE0D9C3F}" type="presParOf" srcId="{98C0B831-8851-41F0-A260-ECC79881D2F2}" destId="{8D56A92E-B448-4372-A141-44637E1F1C67}" srcOrd="0" destOrd="0" presId="urn:microsoft.com/office/officeart/2005/8/layout/orgChart1"/>
    <dgm:cxn modelId="{C293BA57-61F1-478D-BE37-3599692C07FF}" type="presParOf" srcId="{8D56A92E-B448-4372-A141-44637E1F1C67}" destId="{740CEF67-EBD7-4EAF-95D6-6310F14A2ECF}" srcOrd="0" destOrd="0" presId="urn:microsoft.com/office/officeart/2005/8/layout/orgChart1"/>
    <dgm:cxn modelId="{EA978294-0842-44E0-A7AE-88E99CBBB4BD}" type="presParOf" srcId="{8D56A92E-B448-4372-A141-44637E1F1C67}" destId="{738D40ED-B11D-400C-A47E-75E59D865523}" srcOrd="1" destOrd="0" presId="urn:microsoft.com/office/officeart/2005/8/layout/orgChart1"/>
    <dgm:cxn modelId="{96E3568F-43E4-4D0A-9509-6DEB3BE0EB0F}" type="presParOf" srcId="{98C0B831-8851-41F0-A260-ECC79881D2F2}" destId="{37437458-B6CD-47D6-B3B7-C979C68A7227}" srcOrd="1" destOrd="0" presId="urn:microsoft.com/office/officeart/2005/8/layout/orgChart1"/>
    <dgm:cxn modelId="{DE09F4BA-0CD5-4013-8B1E-8C9CD4B011F3}" type="presParOf" srcId="{37437458-B6CD-47D6-B3B7-C979C68A7227}" destId="{482E3A64-72C4-4FFB-BA44-61F06A467593}" srcOrd="0" destOrd="0" presId="urn:microsoft.com/office/officeart/2005/8/layout/orgChart1"/>
    <dgm:cxn modelId="{2EC0EBB4-E397-417B-8B7D-2FFF44C39EC0}" type="presParOf" srcId="{37437458-B6CD-47D6-B3B7-C979C68A7227}" destId="{D422DCA2-8BB3-493B-A954-17F0008BCFC3}" srcOrd="1" destOrd="0" presId="urn:microsoft.com/office/officeart/2005/8/layout/orgChart1"/>
    <dgm:cxn modelId="{74CD6953-0C20-46BC-8D91-C876DC2C31AD}" type="presParOf" srcId="{D422DCA2-8BB3-493B-A954-17F0008BCFC3}" destId="{CD38F2E4-794B-4BF6-B897-E83086C1599F}" srcOrd="0" destOrd="0" presId="urn:microsoft.com/office/officeart/2005/8/layout/orgChart1"/>
    <dgm:cxn modelId="{5B3B4486-BCFC-4BE3-8C62-658DE2A47E34}" type="presParOf" srcId="{CD38F2E4-794B-4BF6-B897-E83086C1599F}" destId="{BCF14EF2-C52D-4BD1-AE3C-76ACFD3A5BFC}" srcOrd="0" destOrd="0" presId="urn:microsoft.com/office/officeart/2005/8/layout/orgChart1"/>
    <dgm:cxn modelId="{15DD66D4-99E8-4D57-B85B-979FF6F84E0B}" type="presParOf" srcId="{CD38F2E4-794B-4BF6-B897-E83086C1599F}" destId="{87DCCA87-2B1C-4446-B79C-0DB6ABCC060C}" srcOrd="1" destOrd="0" presId="urn:microsoft.com/office/officeart/2005/8/layout/orgChart1"/>
    <dgm:cxn modelId="{6891EC1D-1090-4989-AD03-DAA581D4F543}" type="presParOf" srcId="{D422DCA2-8BB3-493B-A954-17F0008BCFC3}" destId="{B0216A63-F099-4B40-862B-FC3D13A68C6D}" srcOrd="1" destOrd="0" presId="urn:microsoft.com/office/officeart/2005/8/layout/orgChart1"/>
    <dgm:cxn modelId="{1A14C85D-8AF2-4364-8F57-37F3F35EDDE6}" type="presParOf" srcId="{D422DCA2-8BB3-493B-A954-17F0008BCFC3}" destId="{0A19BB2D-A580-42E6-87C6-FDB2116F3DB5}" srcOrd="2" destOrd="0" presId="urn:microsoft.com/office/officeart/2005/8/layout/orgChart1"/>
    <dgm:cxn modelId="{2CC56B9D-3A40-4EBB-A969-5987F5CF3E3C}" type="presParOf" srcId="{37437458-B6CD-47D6-B3B7-C979C68A7227}" destId="{ADE06C63-08D4-4D80-BCE2-E1B8926A68BE}" srcOrd="2" destOrd="0" presId="urn:microsoft.com/office/officeart/2005/8/layout/orgChart1"/>
    <dgm:cxn modelId="{E5E329DA-E8F1-45B7-BB25-07729B91320F}" type="presParOf" srcId="{37437458-B6CD-47D6-B3B7-C979C68A7227}" destId="{9EE5414D-C3C4-4587-BE00-945467DBCA2D}" srcOrd="3" destOrd="0" presId="urn:microsoft.com/office/officeart/2005/8/layout/orgChart1"/>
    <dgm:cxn modelId="{EC9C76F6-AF55-42CF-A3C1-9375249B42EB}" type="presParOf" srcId="{9EE5414D-C3C4-4587-BE00-945467DBCA2D}" destId="{A5420A50-B280-446D-9B15-52029BF0D09E}" srcOrd="0" destOrd="0" presId="urn:microsoft.com/office/officeart/2005/8/layout/orgChart1"/>
    <dgm:cxn modelId="{1DB07E82-9533-4FAC-A900-DB685CA52CFA}" type="presParOf" srcId="{A5420A50-B280-446D-9B15-52029BF0D09E}" destId="{CC088A41-8D2E-46C3-85F1-72159B937C6A}" srcOrd="0" destOrd="0" presId="urn:microsoft.com/office/officeart/2005/8/layout/orgChart1"/>
    <dgm:cxn modelId="{F832A835-3C5F-4FE5-857E-C0D8CD7BCA52}" type="presParOf" srcId="{A5420A50-B280-446D-9B15-52029BF0D09E}" destId="{114E27DE-F8A2-4ECC-B3A2-6340564CCFC2}" srcOrd="1" destOrd="0" presId="urn:microsoft.com/office/officeart/2005/8/layout/orgChart1"/>
    <dgm:cxn modelId="{2DDA358D-A2F0-48A1-8395-50BE24D5A4F0}" type="presParOf" srcId="{9EE5414D-C3C4-4587-BE00-945467DBCA2D}" destId="{BBDB301D-7C37-4119-B837-48051BAFCE04}" srcOrd="1" destOrd="0" presId="urn:microsoft.com/office/officeart/2005/8/layout/orgChart1"/>
    <dgm:cxn modelId="{4FF257FB-8A7B-4F80-B0A3-87338977C099}" type="presParOf" srcId="{9EE5414D-C3C4-4587-BE00-945467DBCA2D}" destId="{12707A8E-46F2-498C-9EC5-5DFD03DC36AA}" srcOrd="2" destOrd="0" presId="urn:microsoft.com/office/officeart/2005/8/layout/orgChart1"/>
    <dgm:cxn modelId="{101558D5-C634-45F6-8B41-752F029582B4}" type="presParOf" srcId="{37437458-B6CD-47D6-B3B7-C979C68A7227}" destId="{D730353C-C13A-4CB1-B378-5ED7A6A0D9ED}" srcOrd="4" destOrd="0" presId="urn:microsoft.com/office/officeart/2005/8/layout/orgChart1"/>
    <dgm:cxn modelId="{0DB98794-71FC-464A-84E9-95296DDE9696}" type="presParOf" srcId="{37437458-B6CD-47D6-B3B7-C979C68A7227}" destId="{4EABB214-575C-4BD8-8FDF-3A94E06BC2CF}" srcOrd="5" destOrd="0" presId="urn:microsoft.com/office/officeart/2005/8/layout/orgChart1"/>
    <dgm:cxn modelId="{F0D631EC-D7A9-4A12-93EC-A98E39E6CCE7}" type="presParOf" srcId="{4EABB214-575C-4BD8-8FDF-3A94E06BC2CF}" destId="{1598F3A4-DAE6-4FC2-A526-67F5A10FBC0A}" srcOrd="0" destOrd="0" presId="urn:microsoft.com/office/officeart/2005/8/layout/orgChart1"/>
    <dgm:cxn modelId="{A48AD3B2-39BD-434A-B919-5ABF733704BD}" type="presParOf" srcId="{1598F3A4-DAE6-4FC2-A526-67F5A10FBC0A}" destId="{9A21F221-D6AB-4CBD-AF73-8BE9BCABC1C1}" srcOrd="0" destOrd="0" presId="urn:microsoft.com/office/officeart/2005/8/layout/orgChart1"/>
    <dgm:cxn modelId="{F85BFEE2-8A51-4F34-AFC4-0F4DD330F2DE}" type="presParOf" srcId="{1598F3A4-DAE6-4FC2-A526-67F5A10FBC0A}" destId="{E0BC02AC-D096-4C19-B810-60D435391BCC}" srcOrd="1" destOrd="0" presId="urn:microsoft.com/office/officeart/2005/8/layout/orgChart1"/>
    <dgm:cxn modelId="{551D5C2B-B275-4984-B28B-7FB033E0C905}" type="presParOf" srcId="{4EABB214-575C-4BD8-8FDF-3A94E06BC2CF}" destId="{F944E3CE-A9A4-4858-AA62-5399A4E4206C}" srcOrd="1" destOrd="0" presId="urn:microsoft.com/office/officeart/2005/8/layout/orgChart1"/>
    <dgm:cxn modelId="{29142CBD-5D60-40B8-93EF-40DC58966AD8}" type="presParOf" srcId="{4EABB214-575C-4BD8-8FDF-3A94E06BC2CF}" destId="{E68D43B2-D0A9-4C98-8D03-6FF9EFB096A6}" srcOrd="2" destOrd="0" presId="urn:microsoft.com/office/officeart/2005/8/layout/orgChart1"/>
    <dgm:cxn modelId="{C37011A4-D728-4E0D-8C68-32B68CAEE1AB}" type="presParOf" srcId="{37437458-B6CD-47D6-B3B7-C979C68A7227}" destId="{B5515AC7-8FC5-46CC-9AB6-093FC1E45E2E}" srcOrd="6" destOrd="0" presId="urn:microsoft.com/office/officeart/2005/8/layout/orgChart1"/>
    <dgm:cxn modelId="{EEA0C3F9-EEDF-47EC-B6B2-72CB59C8E899}" type="presParOf" srcId="{37437458-B6CD-47D6-B3B7-C979C68A7227}" destId="{8A02FA49-B7E6-4D06-BCF4-065A820718B3}" srcOrd="7" destOrd="0" presId="urn:microsoft.com/office/officeart/2005/8/layout/orgChart1"/>
    <dgm:cxn modelId="{F839BEFE-3B51-4342-92E9-67A03F43F674}" type="presParOf" srcId="{8A02FA49-B7E6-4D06-BCF4-065A820718B3}" destId="{165B45F2-DCBE-4872-A16E-5C653D5BF7B5}" srcOrd="0" destOrd="0" presId="urn:microsoft.com/office/officeart/2005/8/layout/orgChart1"/>
    <dgm:cxn modelId="{DCB50E61-A70B-40E7-9A58-C92D9B233C11}" type="presParOf" srcId="{165B45F2-DCBE-4872-A16E-5C653D5BF7B5}" destId="{1ACC4F33-6CC8-49AD-9422-EC02C70099B4}" srcOrd="0" destOrd="0" presId="urn:microsoft.com/office/officeart/2005/8/layout/orgChart1"/>
    <dgm:cxn modelId="{D55136E8-A4A3-434B-A7FD-52C63777E08B}" type="presParOf" srcId="{165B45F2-DCBE-4872-A16E-5C653D5BF7B5}" destId="{1586F279-D477-4247-A8C8-354121A75BEF}" srcOrd="1" destOrd="0" presId="urn:microsoft.com/office/officeart/2005/8/layout/orgChart1"/>
    <dgm:cxn modelId="{71ED594F-6AFA-4174-8333-A598173AF8E0}" type="presParOf" srcId="{8A02FA49-B7E6-4D06-BCF4-065A820718B3}" destId="{498DED9B-BD0C-4641-8ADC-D403332E8A05}" srcOrd="1" destOrd="0" presId="urn:microsoft.com/office/officeart/2005/8/layout/orgChart1"/>
    <dgm:cxn modelId="{2F068828-972C-4567-8568-B39337AE76F2}" type="presParOf" srcId="{8A02FA49-B7E6-4D06-BCF4-065A820718B3}" destId="{ABC80917-9A87-471B-8B7A-A3C1984B6BE8}" srcOrd="2" destOrd="0" presId="urn:microsoft.com/office/officeart/2005/8/layout/orgChart1"/>
    <dgm:cxn modelId="{D981DA0E-3322-4A4A-BF7C-DC6B48CFF53E}" type="presParOf" srcId="{98C0B831-8851-41F0-A260-ECC79881D2F2}" destId="{51DFA5CE-1EF0-4201-838E-B44F15A15B93}" srcOrd="2" destOrd="0" presId="urn:microsoft.com/office/officeart/2005/8/layout/orgChart1"/>
    <dgm:cxn modelId="{B0DB9510-CAB6-4A71-AEE7-3152E876A6AF}" type="presParOf" srcId="{51DFA5CE-1EF0-4201-838E-B44F15A15B93}" destId="{74EE0C6E-852B-467B-91F6-73FBC7FC436A}" srcOrd="0" destOrd="0" presId="urn:microsoft.com/office/officeart/2005/8/layout/orgChart1"/>
    <dgm:cxn modelId="{B25B466D-C8F5-40FC-9C56-7CAAAB952CA1}" type="presParOf" srcId="{51DFA5CE-1EF0-4201-838E-B44F15A15B93}" destId="{7670563B-1F64-4703-9C69-6C6D710CB332}" srcOrd="1" destOrd="0" presId="urn:microsoft.com/office/officeart/2005/8/layout/orgChart1"/>
    <dgm:cxn modelId="{5E8FBD45-8E13-4488-A4C5-10E7D540DFEE}" type="presParOf" srcId="{7670563B-1F64-4703-9C69-6C6D710CB332}" destId="{23DA93F9-3E82-4164-8FB7-5D6CE1EED646}" srcOrd="0" destOrd="0" presId="urn:microsoft.com/office/officeart/2005/8/layout/orgChart1"/>
    <dgm:cxn modelId="{EEA41452-9A91-48D2-B8B2-B9D959805B64}" type="presParOf" srcId="{23DA93F9-3E82-4164-8FB7-5D6CE1EED646}" destId="{4C3F7EC5-BB06-42C7-A524-411019AA903B}" srcOrd="0" destOrd="0" presId="urn:microsoft.com/office/officeart/2005/8/layout/orgChart1"/>
    <dgm:cxn modelId="{8683496C-30C8-4A22-8CB5-07FA3CD225C2}" type="presParOf" srcId="{23DA93F9-3E82-4164-8FB7-5D6CE1EED646}" destId="{7744EF25-BF4E-4E8A-94E2-98EBD0CD7655}" srcOrd="1" destOrd="0" presId="urn:microsoft.com/office/officeart/2005/8/layout/orgChart1"/>
    <dgm:cxn modelId="{EF26DFB7-9A13-4FC0-A3DE-4716954B9045}" type="presParOf" srcId="{7670563B-1F64-4703-9C69-6C6D710CB332}" destId="{612E4C64-64C8-43D9-BA27-590E89D768BE}" srcOrd="1" destOrd="0" presId="urn:microsoft.com/office/officeart/2005/8/layout/orgChart1"/>
    <dgm:cxn modelId="{D4DD24B3-D762-429E-A47B-95B907F45659}" type="presParOf" srcId="{7670563B-1F64-4703-9C69-6C6D710CB332}" destId="{83070AB7-64CC-4C2D-BEB9-0CF58FF439B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17CCF5-DA3F-4E5F-BE7C-D8111B2BFEBA}" type="doc">
      <dgm:prSet loTypeId="urn:microsoft.com/office/officeart/2005/8/layout/vList5" loCatId="list" qsTypeId="urn:microsoft.com/office/officeart/2005/8/quickstyle/simple1" qsCatId="simple" csTypeId="urn:microsoft.com/office/officeart/2005/8/colors/accent2_2" csCatId="accent2" phldr="1"/>
      <dgm:spPr/>
      <dgm:t>
        <a:bodyPr/>
        <a:lstStyle/>
        <a:p>
          <a:endParaRPr lang="en-US"/>
        </a:p>
      </dgm:t>
    </dgm:pt>
    <dgm:pt modelId="{E754A2A0-41CE-428B-9DDC-DCD1FD12D16A}">
      <dgm:prSet/>
      <dgm:spPr/>
      <dgm:t>
        <a:bodyPr/>
        <a:lstStyle/>
        <a:p>
          <a:pPr>
            <a:defRPr b="1"/>
          </a:pPr>
          <a:r>
            <a:rPr lang="en-US" dirty="0"/>
            <a:t>Lorem Ipsum</a:t>
          </a:r>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C2F66EED-74C3-4F36-A1D4-8AFCBB009938}">
      <dgm:prSet/>
      <dgm:spPr/>
      <dgm:t>
        <a:bodyPr/>
        <a:lstStyle/>
        <a:p>
          <a:r>
            <a:rPr lang="en-US"/>
            <a:t>Dolor Sit Amet</a:t>
          </a:r>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dgm:spPr/>
      <dgm:t>
        <a:bodyPr/>
        <a:lstStyle/>
        <a:p>
          <a:pPr>
            <a:defRPr b="1"/>
          </a:pPr>
          <a:r>
            <a:rPr lang="en-US"/>
            <a:t>Lorem Ipsum</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r>
            <a:rPr lang="en-US"/>
            <a:t>Dolor Sit Amet</a:t>
          </a:r>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1C1B28B7-2609-4BAA-AAAB-5801EDFD334C}">
      <dgm:prSet/>
      <dgm:spPr/>
      <dgm:t>
        <a:bodyPr/>
        <a:lstStyle/>
        <a:p>
          <a:pPr>
            <a:defRPr b="1"/>
          </a:pPr>
          <a:r>
            <a:rPr lang="en-US"/>
            <a:t>Derek Gembus</a:t>
          </a:r>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28C188E4-A3B1-47AF-802E-B2DED21921BA}">
      <dgm:prSet/>
      <dgm:spPr/>
      <dgm:t>
        <a:bodyPr/>
        <a:lstStyle/>
        <a:p>
          <a:r>
            <a:rPr lang="en-US"/>
            <a:t>Dolor Sit Amet</a:t>
          </a:r>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E73E8133-584D-4C45-99EA-6F2691A17A73}">
      <dgm:prSet/>
      <dgm:spPr/>
      <dgm:t>
        <a:bodyPr/>
        <a:lstStyle/>
        <a:p>
          <a:r>
            <a:rPr lang="en-US"/>
            <a:t>Consectetuer Elit</a:t>
          </a:r>
        </a:p>
      </dgm:t>
    </dgm:pt>
    <dgm:pt modelId="{19366B0E-517E-41A1-A871-4D800CF4D2F7}" type="parTrans" cxnId="{CE13601D-E1A5-42B4-9435-EF16045E60FA}">
      <dgm:prSet/>
      <dgm:spPr/>
      <dgm:t>
        <a:bodyPr/>
        <a:lstStyle/>
        <a:p>
          <a:endParaRPr lang="en-US"/>
        </a:p>
      </dgm:t>
    </dgm:pt>
    <dgm:pt modelId="{C09243AF-AD07-4CBF-84F7-E2CD9DD2CEF1}" type="sibTrans" cxnId="{CE13601D-E1A5-42B4-9435-EF16045E60FA}">
      <dgm:prSet/>
      <dgm:spPr/>
      <dgm:t>
        <a:bodyPr/>
        <a:lstStyle/>
        <a:p>
          <a:endParaRPr lang="en-US"/>
        </a:p>
      </dgm:t>
    </dgm:pt>
    <dgm:pt modelId="{19AE6A50-B2F7-4F98-A456-DF10E94887E7}">
      <dgm:prSet/>
      <dgm:spPr/>
      <dgm:t>
        <a:bodyPr/>
        <a:lstStyle/>
        <a:p>
          <a:r>
            <a:rPr lang="en-US"/>
            <a:t>Nunc Viverra</a:t>
          </a:r>
        </a:p>
      </dgm:t>
    </dgm:pt>
    <dgm:pt modelId="{FCAB35B7-FF11-4E93-9864-F2B9C97274F4}" type="parTrans" cxnId="{F938F5D5-804D-4B23-8281-BE5677075ACA}">
      <dgm:prSet/>
      <dgm:spPr/>
      <dgm:t>
        <a:bodyPr/>
        <a:lstStyle/>
        <a:p>
          <a:endParaRPr lang="en-US"/>
        </a:p>
      </dgm:t>
    </dgm:pt>
    <dgm:pt modelId="{F7BDB8CA-0E84-4B27-8BED-5C7340299BE3}" type="sibTrans" cxnId="{F938F5D5-804D-4B23-8281-BE5677075ACA}">
      <dgm:prSet/>
      <dgm:spPr/>
      <dgm:t>
        <a:bodyPr/>
        <a:lstStyle/>
        <a:p>
          <a:endParaRPr lang="en-US"/>
        </a:p>
      </dgm:t>
    </dgm:pt>
    <dgm:pt modelId="{6BF509EE-1E1E-4BF7-84F4-158CD8D2DC09}">
      <dgm:prSet/>
      <dgm:spPr/>
      <dgm:t>
        <a:bodyPr/>
        <a:lstStyle/>
        <a:p>
          <a:r>
            <a:rPr lang="en-US"/>
            <a:t>Consectetuer Elit</a:t>
          </a:r>
        </a:p>
      </dgm:t>
    </dgm:pt>
    <dgm:pt modelId="{A66C651E-305C-49C9-A282-1069A4617E85}" type="parTrans" cxnId="{E40A96C6-DC5F-42A1-9307-3B282B7BE6C8}">
      <dgm:prSet/>
      <dgm:spPr/>
      <dgm:t>
        <a:bodyPr/>
        <a:lstStyle/>
        <a:p>
          <a:endParaRPr lang="en-US"/>
        </a:p>
      </dgm:t>
    </dgm:pt>
    <dgm:pt modelId="{20224668-7462-4C4B-BD92-AE4512D3930F}" type="sibTrans" cxnId="{E40A96C6-DC5F-42A1-9307-3B282B7BE6C8}">
      <dgm:prSet/>
      <dgm:spPr/>
      <dgm:t>
        <a:bodyPr/>
        <a:lstStyle/>
        <a:p>
          <a:endParaRPr lang="en-US"/>
        </a:p>
      </dgm:t>
    </dgm:pt>
    <dgm:pt modelId="{80308036-41FA-49DF-BC56-8BE1223C877B}">
      <dgm:prSet/>
      <dgm:spPr/>
      <dgm:t>
        <a:bodyPr/>
        <a:lstStyle/>
        <a:p>
          <a:r>
            <a:rPr lang="en-US"/>
            <a:t>Nunc Viverra</a:t>
          </a:r>
        </a:p>
      </dgm:t>
    </dgm:pt>
    <dgm:pt modelId="{CB4C8DF6-8671-4F14-9BD6-68E721D7CBE8}" type="parTrans" cxnId="{D1B32484-28F0-428A-9520-8334A2F3F0B1}">
      <dgm:prSet/>
      <dgm:spPr/>
      <dgm:t>
        <a:bodyPr/>
        <a:lstStyle/>
        <a:p>
          <a:endParaRPr lang="en-US"/>
        </a:p>
      </dgm:t>
    </dgm:pt>
    <dgm:pt modelId="{1F052CFC-B532-468F-8AAE-C7C381ADE52A}" type="sibTrans" cxnId="{D1B32484-28F0-428A-9520-8334A2F3F0B1}">
      <dgm:prSet/>
      <dgm:spPr/>
      <dgm:t>
        <a:bodyPr/>
        <a:lstStyle/>
        <a:p>
          <a:endParaRPr lang="en-US"/>
        </a:p>
      </dgm:t>
    </dgm:pt>
    <dgm:pt modelId="{C1BC2591-8C91-4D2E-838F-26D0C0073985}">
      <dgm:prSet/>
      <dgm:spPr/>
      <dgm:t>
        <a:bodyPr/>
        <a:lstStyle/>
        <a:p>
          <a:r>
            <a:rPr lang="en-US"/>
            <a:t>Consectetuer Elit</a:t>
          </a:r>
        </a:p>
      </dgm:t>
    </dgm:pt>
    <dgm:pt modelId="{7DCA0393-C91B-458E-9602-70CA0004F5AA}" type="parTrans" cxnId="{D20E76FA-21CC-446B-8735-8A5FCDFC9E0E}">
      <dgm:prSet/>
      <dgm:spPr/>
      <dgm:t>
        <a:bodyPr/>
        <a:lstStyle/>
        <a:p>
          <a:endParaRPr lang="en-US"/>
        </a:p>
      </dgm:t>
    </dgm:pt>
    <dgm:pt modelId="{472A1DB7-924E-4E35-8E55-E1EE1C624B51}" type="sibTrans" cxnId="{D20E76FA-21CC-446B-8735-8A5FCDFC9E0E}">
      <dgm:prSet/>
      <dgm:spPr/>
      <dgm:t>
        <a:bodyPr/>
        <a:lstStyle/>
        <a:p>
          <a:endParaRPr lang="en-US"/>
        </a:p>
      </dgm:t>
    </dgm:pt>
    <dgm:pt modelId="{F74BC01B-5E1E-4ADD-9515-00356B79D176}">
      <dgm:prSet/>
      <dgm:spPr/>
      <dgm:t>
        <a:bodyPr/>
        <a:lstStyle/>
        <a:p>
          <a:r>
            <a:rPr lang="en-US"/>
            <a:t>Nunc Viverra</a:t>
          </a:r>
        </a:p>
      </dgm:t>
    </dgm:pt>
    <dgm:pt modelId="{E80B95A6-581A-4BC4-B523-74C273FD8287}" type="parTrans" cxnId="{8778ABD9-C262-4DF9-8C1E-BF1D063BB5C9}">
      <dgm:prSet/>
      <dgm:spPr/>
      <dgm:t>
        <a:bodyPr/>
        <a:lstStyle/>
        <a:p>
          <a:endParaRPr lang="en-US"/>
        </a:p>
      </dgm:t>
    </dgm:pt>
    <dgm:pt modelId="{FD8ABA08-9D28-4DE1-846B-EF07372F5BF8}" type="sibTrans" cxnId="{8778ABD9-C262-4DF9-8C1E-BF1D063BB5C9}">
      <dgm:prSet/>
      <dgm:spPr/>
      <dgm:t>
        <a:bodyPr/>
        <a:lstStyle/>
        <a:p>
          <a:endParaRPr lang="en-US"/>
        </a:p>
      </dgm:t>
    </dgm:pt>
    <dgm:pt modelId="{B48E5191-401E-46AA-98B5-67A740BE2CEF}" type="pres">
      <dgm:prSet presAssocID="{E817CCF5-DA3F-4E5F-BE7C-D8111B2BFEBA}" presName="Name0" presStyleCnt="0">
        <dgm:presLayoutVars>
          <dgm:dir/>
          <dgm:animLvl val="lvl"/>
          <dgm:resizeHandles val="exact"/>
        </dgm:presLayoutVars>
      </dgm:prSet>
      <dgm:spPr/>
    </dgm:pt>
    <dgm:pt modelId="{A3D09B03-358B-4524-930B-43C586850016}" type="pres">
      <dgm:prSet presAssocID="{E754A2A0-41CE-428B-9DDC-DCD1FD12D16A}" presName="linNode" presStyleCnt="0"/>
      <dgm:spPr/>
    </dgm:pt>
    <dgm:pt modelId="{E49A7D5D-6532-4830-BE9B-15855C5A651C}" type="pres">
      <dgm:prSet presAssocID="{E754A2A0-41CE-428B-9DDC-DCD1FD12D16A}" presName="parentText" presStyleLbl="node1" presStyleIdx="0" presStyleCnt="3">
        <dgm:presLayoutVars>
          <dgm:chMax val="1"/>
          <dgm:bulletEnabled val="1"/>
        </dgm:presLayoutVars>
      </dgm:prSet>
      <dgm:spPr/>
    </dgm:pt>
    <dgm:pt modelId="{37DA0E02-0648-4701-9987-E35D513B3938}" type="pres">
      <dgm:prSet presAssocID="{E754A2A0-41CE-428B-9DDC-DCD1FD12D16A}" presName="descendantText" presStyleLbl="alignAccFollowNode1" presStyleIdx="0" presStyleCnt="3">
        <dgm:presLayoutVars>
          <dgm:bulletEnabled val="1"/>
        </dgm:presLayoutVars>
      </dgm:prSet>
      <dgm:spPr/>
    </dgm:pt>
    <dgm:pt modelId="{DFB9E5B4-ADAC-405F-9184-166CE6E9BEB7}" type="pres">
      <dgm:prSet presAssocID="{02D8D4EF-9694-45C7-AF26-E20371B3C352}" presName="sp" presStyleCnt="0"/>
      <dgm:spPr/>
    </dgm:pt>
    <dgm:pt modelId="{629315FA-BBE5-48C6-8877-638B5F2CD4E4}" type="pres">
      <dgm:prSet presAssocID="{DCCE571A-4D30-4294-ABAF-6885F619D2D9}" presName="linNode" presStyleCnt="0"/>
      <dgm:spPr/>
    </dgm:pt>
    <dgm:pt modelId="{89DDA74C-540D-48D6-B65D-1E39C05D29B5}" type="pres">
      <dgm:prSet presAssocID="{DCCE571A-4D30-4294-ABAF-6885F619D2D9}" presName="parentText" presStyleLbl="node1" presStyleIdx="1" presStyleCnt="3">
        <dgm:presLayoutVars>
          <dgm:chMax val="1"/>
          <dgm:bulletEnabled val="1"/>
        </dgm:presLayoutVars>
      </dgm:prSet>
      <dgm:spPr/>
    </dgm:pt>
    <dgm:pt modelId="{979D5384-58C5-4066-AEF5-9F3A990D7A7C}" type="pres">
      <dgm:prSet presAssocID="{DCCE571A-4D30-4294-ABAF-6885F619D2D9}" presName="descendantText" presStyleLbl="alignAccFollowNode1" presStyleIdx="1" presStyleCnt="3">
        <dgm:presLayoutVars>
          <dgm:bulletEnabled val="1"/>
        </dgm:presLayoutVars>
      </dgm:prSet>
      <dgm:spPr/>
    </dgm:pt>
    <dgm:pt modelId="{9A8965D0-935D-46A0-9BD0-D7DFA1BEE9A6}" type="pres">
      <dgm:prSet presAssocID="{2C1DF6EC-6090-4926-A556-3D2417B7F2AA}" presName="sp" presStyleCnt="0"/>
      <dgm:spPr/>
    </dgm:pt>
    <dgm:pt modelId="{C14A19B0-399D-4F1D-9345-77786B7D35E2}" type="pres">
      <dgm:prSet presAssocID="{1C1B28B7-2609-4BAA-AAAB-5801EDFD334C}" presName="linNode" presStyleCnt="0"/>
      <dgm:spPr/>
    </dgm:pt>
    <dgm:pt modelId="{27D60F44-1FA4-4D49-B0D0-25936C08983F}" type="pres">
      <dgm:prSet presAssocID="{1C1B28B7-2609-4BAA-AAAB-5801EDFD334C}" presName="parentText" presStyleLbl="node1" presStyleIdx="2" presStyleCnt="3">
        <dgm:presLayoutVars>
          <dgm:chMax val="1"/>
          <dgm:bulletEnabled val="1"/>
        </dgm:presLayoutVars>
      </dgm:prSet>
      <dgm:spPr/>
    </dgm:pt>
    <dgm:pt modelId="{8216F659-0710-403C-A82E-26949220E082}" type="pres">
      <dgm:prSet presAssocID="{1C1B28B7-2609-4BAA-AAAB-5801EDFD334C}" presName="descendantText" presStyleLbl="alignAccFollowNode1" presStyleIdx="2" presStyleCnt="3">
        <dgm:presLayoutVars>
          <dgm:bulletEnabled val="1"/>
        </dgm:presLayoutVars>
      </dgm:prSet>
      <dgm:spPr/>
    </dgm:pt>
  </dgm:ptLst>
  <dgm:cxnLst>
    <dgm:cxn modelId="{CE13601D-E1A5-42B4-9435-EF16045E60FA}" srcId="{E754A2A0-41CE-428B-9DDC-DCD1FD12D16A}" destId="{E73E8133-584D-4C45-99EA-6F2691A17A73}" srcOrd="1" destOrd="0" parTransId="{19366B0E-517E-41A1-A871-4D800CF4D2F7}" sibTransId="{C09243AF-AD07-4CBF-84F7-E2CD9DD2CEF1}"/>
    <dgm:cxn modelId="{E95E8220-220D-448A-B7BA-863265442030}" type="presOf" srcId="{1C1B28B7-2609-4BAA-AAAB-5801EDFD334C}" destId="{27D60F44-1FA4-4D49-B0D0-25936C08983F}" srcOrd="0" destOrd="0" presId="urn:microsoft.com/office/officeart/2005/8/layout/vList5"/>
    <dgm:cxn modelId="{DEDE3F2F-4640-4DBB-AE33-854DE372B32A}" type="presOf" srcId="{28C188E4-A3B1-47AF-802E-B2DED21921BA}" destId="{8216F659-0710-403C-A82E-26949220E082}" srcOrd="0" destOrd="0" presId="urn:microsoft.com/office/officeart/2005/8/layout/vList5"/>
    <dgm:cxn modelId="{C3F62131-CB9E-4E08-BB1D-03EB35ABD9ED}" type="presOf" srcId="{E754A2A0-41CE-428B-9DDC-DCD1FD12D16A}" destId="{E49A7D5D-6532-4830-BE9B-15855C5A651C}" srcOrd="0" destOrd="0" presId="urn:microsoft.com/office/officeart/2005/8/layout/vList5"/>
    <dgm:cxn modelId="{05037335-2E5B-48BE-86A9-5372B1A16299}" srcId="{E817CCF5-DA3F-4E5F-BE7C-D8111B2BFEBA}" destId="{1C1B28B7-2609-4BAA-AAAB-5801EDFD334C}" srcOrd="2" destOrd="0" parTransId="{2BF5F791-D223-44A4-B231-6C3F4B786D08}" sibTransId="{A432C086-9156-4D32-A06E-6E237CC66D92}"/>
    <dgm:cxn modelId="{8A3B8A60-3C41-40D2-A449-77AC21EAE545}" type="presOf" srcId="{C2F66EED-74C3-4F36-A1D4-8AFCBB009938}" destId="{37DA0E02-0648-4701-9987-E35D513B3938}" srcOrd="0" destOrd="0" presId="urn:microsoft.com/office/officeart/2005/8/layout/vList5"/>
    <dgm:cxn modelId="{C22EFA42-A42B-487F-B6E3-BA88D8CB0E17}" type="presOf" srcId="{80308036-41FA-49DF-BC56-8BE1223C877B}" destId="{979D5384-58C5-4066-AEF5-9F3A990D7A7C}" srcOrd="0" destOrd="2" presId="urn:microsoft.com/office/officeart/2005/8/layout/vList5"/>
    <dgm:cxn modelId="{B807BF75-BC86-4A84-AB83-7B8BC68E737C}" srcId="{1C1B28B7-2609-4BAA-AAAB-5801EDFD334C}" destId="{28C188E4-A3B1-47AF-802E-B2DED21921BA}" srcOrd="0" destOrd="0" parTransId="{C89C556F-BA69-4B68-9F7C-1121B26764B0}" sibTransId="{7BEFF1EA-4DB5-4BD3-A89B-DF0184626A1A}"/>
    <dgm:cxn modelId="{7DA11C78-5515-450A-B969-14DA38F23984}" type="presOf" srcId="{6BF509EE-1E1E-4BF7-84F4-158CD8D2DC09}" destId="{979D5384-58C5-4066-AEF5-9F3A990D7A7C}" srcOrd="0" destOrd="1" presId="urn:microsoft.com/office/officeart/2005/8/layout/vList5"/>
    <dgm:cxn modelId="{FC6C557A-4668-49E6-9CDB-351B10DA4F32}" type="presOf" srcId="{E73E8133-584D-4C45-99EA-6F2691A17A73}" destId="{37DA0E02-0648-4701-9987-E35D513B3938}" srcOrd="0" destOrd="1" presId="urn:microsoft.com/office/officeart/2005/8/layout/vList5"/>
    <dgm:cxn modelId="{D1B32484-28F0-428A-9520-8334A2F3F0B1}" srcId="{DCCE571A-4D30-4294-ABAF-6885F619D2D9}" destId="{80308036-41FA-49DF-BC56-8BE1223C877B}" srcOrd="2" destOrd="0" parTransId="{CB4C8DF6-8671-4F14-9BD6-68E721D7CBE8}" sibTransId="{1F052CFC-B532-468F-8AAE-C7C381ADE52A}"/>
    <dgm:cxn modelId="{2844D987-D0AE-45FC-88DE-6CA92058C089}" type="presOf" srcId="{DCCE571A-4D30-4294-ABAF-6885F619D2D9}" destId="{89DDA74C-540D-48D6-B65D-1E39C05D29B5}" srcOrd="0" destOrd="0" presId="urn:microsoft.com/office/officeart/2005/8/layout/vList5"/>
    <dgm:cxn modelId="{A918A095-5FFE-4220-97A3-012BDE5A5029}" type="presOf" srcId="{C1BC2591-8C91-4D2E-838F-26D0C0073985}" destId="{8216F659-0710-403C-A82E-26949220E082}" srcOrd="0" destOrd="1" presId="urn:microsoft.com/office/officeart/2005/8/layout/vList5"/>
    <dgm:cxn modelId="{BF03DE95-FEA0-42B5-B1C0-15A2617F61A2}" type="presOf" srcId="{F74BC01B-5E1E-4ADD-9515-00356B79D176}" destId="{8216F659-0710-403C-A82E-26949220E082}" srcOrd="0" destOrd="2" presId="urn:microsoft.com/office/officeart/2005/8/layout/vList5"/>
    <dgm:cxn modelId="{7A243DB8-C0B8-4718-B558-CE939B8FF03E}" srcId="{E754A2A0-41CE-428B-9DDC-DCD1FD12D16A}" destId="{C2F66EED-74C3-4F36-A1D4-8AFCBB009938}" srcOrd="0" destOrd="0" parTransId="{5CF5C62A-BD1A-4922-92B6-33ECA44C1F76}" sibTransId="{F9BAA161-AAEC-4A41-B4D9-A27EAD80526E}"/>
    <dgm:cxn modelId="{E40A96C6-DC5F-42A1-9307-3B282B7BE6C8}" srcId="{DCCE571A-4D30-4294-ABAF-6885F619D2D9}" destId="{6BF509EE-1E1E-4BF7-84F4-158CD8D2DC09}" srcOrd="1" destOrd="0" parTransId="{A66C651E-305C-49C9-A282-1069A4617E85}" sibTransId="{20224668-7462-4C4B-BD92-AE4512D3930F}"/>
    <dgm:cxn modelId="{507A74C7-FEAF-4A4C-9250-0613CBC2F127}" srcId="{E817CCF5-DA3F-4E5F-BE7C-D8111B2BFEBA}" destId="{E754A2A0-41CE-428B-9DDC-DCD1FD12D16A}" srcOrd="0" destOrd="0" parTransId="{BE164097-A5AA-4EA1-9E64-D7FCD4DD2A4E}" sibTransId="{02D8D4EF-9694-45C7-AF26-E20371B3C352}"/>
    <dgm:cxn modelId="{B2BEE9D2-644C-400C-8E33-2C4491C5B104}" srcId="{DCCE571A-4D30-4294-ABAF-6885F619D2D9}" destId="{B4C55E9F-B5C0-4AD1-919B-D2D83AC9CD40}" srcOrd="0" destOrd="0" parTransId="{D1B05DEA-DFE0-4560-B75F-1C2BCB67A7C6}" sibTransId="{A6301E27-5ACC-4907-A7C8-B41877235C87}"/>
    <dgm:cxn modelId="{F938F5D5-804D-4B23-8281-BE5677075ACA}" srcId="{E754A2A0-41CE-428B-9DDC-DCD1FD12D16A}" destId="{19AE6A50-B2F7-4F98-A456-DF10E94887E7}" srcOrd="2" destOrd="0" parTransId="{FCAB35B7-FF11-4E93-9864-F2B9C97274F4}" sibTransId="{F7BDB8CA-0E84-4B27-8BED-5C7340299BE3}"/>
    <dgm:cxn modelId="{8778ABD9-C262-4DF9-8C1E-BF1D063BB5C9}" srcId="{1C1B28B7-2609-4BAA-AAAB-5801EDFD334C}" destId="{F74BC01B-5E1E-4ADD-9515-00356B79D176}" srcOrd="2" destOrd="0" parTransId="{E80B95A6-581A-4BC4-B523-74C273FD8287}" sibTransId="{FD8ABA08-9D28-4DE1-846B-EF07372F5BF8}"/>
    <dgm:cxn modelId="{E70347E4-4461-4B80-8927-4CA0AEBFAAF8}" srcId="{E817CCF5-DA3F-4E5F-BE7C-D8111B2BFEBA}" destId="{DCCE571A-4D30-4294-ABAF-6885F619D2D9}" srcOrd="1" destOrd="0" parTransId="{3AD83C96-5A95-4337-BF2D-97454AF7F108}" sibTransId="{2C1DF6EC-6090-4926-A556-3D2417B7F2AA}"/>
    <dgm:cxn modelId="{848F50EF-C865-4424-9700-907BA4A14338}" type="presOf" srcId="{19AE6A50-B2F7-4F98-A456-DF10E94887E7}" destId="{37DA0E02-0648-4701-9987-E35D513B3938}" srcOrd="0" destOrd="2" presId="urn:microsoft.com/office/officeart/2005/8/layout/vList5"/>
    <dgm:cxn modelId="{D20E76FA-21CC-446B-8735-8A5FCDFC9E0E}" srcId="{1C1B28B7-2609-4BAA-AAAB-5801EDFD334C}" destId="{C1BC2591-8C91-4D2E-838F-26D0C0073985}" srcOrd="1" destOrd="0" parTransId="{7DCA0393-C91B-458E-9602-70CA0004F5AA}" sibTransId="{472A1DB7-924E-4E35-8E55-E1EE1C624B51}"/>
    <dgm:cxn modelId="{3C7D30FE-3C52-4947-A01C-20C0F47883EB}" type="presOf" srcId="{B4C55E9F-B5C0-4AD1-919B-D2D83AC9CD40}" destId="{979D5384-58C5-4066-AEF5-9F3A990D7A7C}" srcOrd="0" destOrd="0" presId="urn:microsoft.com/office/officeart/2005/8/layout/vList5"/>
    <dgm:cxn modelId="{FF6C99FF-270E-449A-9C8F-56B3F3C567E7}" type="presOf" srcId="{E817CCF5-DA3F-4E5F-BE7C-D8111B2BFEBA}" destId="{B48E5191-401E-46AA-98B5-67A740BE2CEF}" srcOrd="0" destOrd="0" presId="urn:microsoft.com/office/officeart/2005/8/layout/vList5"/>
    <dgm:cxn modelId="{D8F77E29-41B9-4EBA-905E-C895D726F76A}" type="presParOf" srcId="{B48E5191-401E-46AA-98B5-67A740BE2CEF}" destId="{A3D09B03-358B-4524-930B-43C586850016}" srcOrd="0" destOrd="0" presId="urn:microsoft.com/office/officeart/2005/8/layout/vList5"/>
    <dgm:cxn modelId="{99EFF1A1-3DE2-481D-AD10-9282AA41050B}" type="presParOf" srcId="{A3D09B03-358B-4524-930B-43C586850016}" destId="{E49A7D5D-6532-4830-BE9B-15855C5A651C}" srcOrd="0" destOrd="0" presId="urn:microsoft.com/office/officeart/2005/8/layout/vList5"/>
    <dgm:cxn modelId="{B9F182A3-5467-4E15-BF58-B5AF15F44589}" type="presParOf" srcId="{A3D09B03-358B-4524-930B-43C586850016}" destId="{37DA0E02-0648-4701-9987-E35D513B3938}" srcOrd="1" destOrd="0" presId="urn:microsoft.com/office/officeart/2005/8/layout/vList5"/>
    <dgm:cxn modelId="{BFB5141A-C3CA-43E8-9A16-EDAD775597B8}" type="presParOf" srcId="{B48E5191-401E-46AA-98B5-67A740BE2CEF}" destId="{DFB9E5B4-ADAC-405F-9184-166CE6E9BEB7}" srcOrd="1" destOrd="0" presId="urn:microsoft.com/office/officeart/2005/8/layout/vList5"/>
    <dgm:cxn modelId="{C952175A-FBA1-44FD-9031-0D2FC775AD52}" type="presParOf" srcId="{B48E5191-401E-46AA-98B5-67A740BE2CEF}" destId="{629315FA-BBE5-48C6-8877-638B5F2CD4E4}" srcOrd="2" destOrd="0" presId="urn:microsoft.com/office/officeart/2005/8/layout/vList5"/>
    <dgm:cxn modelId="{E201D084-F1F0-4B74-9D07-2A7A095A3512}" type="presParOf" srcId="{629315FA-BBE5-48C6-8877-638B5F2CD4E4}" destId="{89DDA74C-540D-48D6-B65D-1E39C05D29B5}" srcOrd="0" destOrd="0" presId="urn:microsoft.com/office/officeart/2005/8/layout/vList5"/>
    <dgm:cxn modelId="{B10D0214-476A-453B-BEE0-C9D02F47AC81}" type="presParOf" srcId="{629315FA-BBE5-48C6-8877-638B5F2CD4E4}" destId="{979D5384-58C5-4066-AEF5-9F3A990D7A7C}" srcOrd="1" destOrd="0" presId="urn:microsoft.com/office/officeart/2005/8/layout/vList5"/>
    <dgm:cxn modelId="{A7C79BD1-0A20-4474-B84E-F7603F4100C5}" type="presParOf" srcId="{B48E5191-401E-46AA-98B5-67A740BE2CEF}" destId="{9A8965D0-935D-46A0-9BD0-D7DFA1BEE9A6}" srcOrd="3" destOrd="0" presId="urn:microsoft.com/office/officeart/2005/8/layout/vList5"/>
    <dgm:cxn modelId="{33C72B20-C0AF-40C2-8877-18B7B32B471F}" type="presParOf" srcId="{B48E5191-401E-46AA-98B5-67A740BE2CEF}" destId="{C14A19B0-399D-4F1D-9345-77786B7D35E2}" srcOrd="4" destOrd="0" presId="urn:microsoft.com/office/officeart/2005/8/layout/vList5"/>
    <dgm:cxn modelId="{BF2978CB-7A62-4A7D-A7C6-15BE8ABE0008}" type="presParOf" srcId="{C14A19B0-399D-4F1D-9345-77786B7D35E2}" destId="{27D60F44-1FA4-4D49-B0D0-25936C08983F}" srcOrd="0" destOrd="0" presId="urn:microsoft.com/office/officeart/2005/8/layout/vList5"/>
    <dgm:cxn modelId="{C4A8E512-B22A-407C-B6E7-812DF0379690}" type="presParOf" srcId="{C14A19B0-399D-4F1D-9345-77786B7D35E2}" destId="{8216F659-0710-403C-A82E-26949220E082}"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17CCF5-DA3F-4E5F-BE7C-D8111B2BFEBA}" type="doc">
      <dgm:prSet loTypeId="urn:microsoft.com/office/officeart/2005/8/layout/vList5" loCatId="list" qsTypeId="urn:microsoft.com/office/officeart/2005/8/quickstyle/simple2" qsCatId="simple" csTypeId="urn:microsoft.com/office/officeart/2005/8/colors/accent3_2" csCatId="accent3" phldr="1"/>
      <dgm:spPr/>
      <dgm:t>
        <a:bodyPr/>
        <a:lstStyle/>
        <a:p>
          <a:endParaRPr lang="en-US"/>
        </a:p>
      </dgm:t>
    </dgm:pt>
    <dgm:pt modelId="{E754A2A0-41CE-428B-9DDC-DCD1FD12D16A}">
      <dgm:prSet/>
      <dgm:spPr/>
      <dgm:t>
        <a:bodyPr/>
        <a:lstStyle/>
        <a:p>
          <a:pPr>
            <a:defRPr b="1"/>
          </a:pPr>
          <a:r>
            <a:rPr lang="en-US"/>
            <a:t>Lorem Ipsum</a:t>
          </a:r>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C2F66EED-74C3-4F36-A1D4-8AFCBB009938}">
      <dgm:prSet/>
      <dgm:spPr/>
      <dgm:t>
        <a:bodyPr/>
        <a:lstStyle/>
        <a:p>
          <a:r>
            <a:rPr lang="en-US"/>
            <a:t>Dolor Sit Amet</a:t>
          </a:r>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dgm:spPr/>
      <dgm:t>
        <a:bodyPr/>
        <a:lstStyle/>
        <a:p>
          <a:pPr>
            <a:defRPr b="1"/>
          </a:pPr>
          <a:r>
            <a:rPr lang="en-US"/>
            <a:t>Lorem Ipsum</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r>
            <a:rPr lang="en-US"/>
            <a:t>Dolor Sit Amet</a:t>
          </a:r>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1C1B28B7-2609-4BAA-AAAB-5801EDFD334C}">
      <dgm:prSet/>
      <dgm:spPr/>
      <dgm:t>
        <a:bodyPr/>
        <a:lstStyle/>
        <a:p>
          <a:pPr>
            <a:defRPr b="1"/>
          </a:pPr>
          <a:r>
            <a:rPr lang="en-US"/>
            <a:t>Lorem Ipsum</a:t>
          </a:r>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28C188E4-A3B1-47AF-802E-B2DED21921BA}">
      <dgm:prSet/>
      <dgm:spPr/>
      <dgm:t>
        <a:bodyPr/>
        <a:lstStyle/>
        <a:p>
          <a:r>
            <a:rPr lang="en-US"/>
            <a:t>Dolor Sit Amet</a:t>
          </a:r>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E73E8133-584D-4C45-99EA-6F2691A17A73}">
      <dgm:prSet/>
      <dgm:spPr/>
      <dgm:t>
        <a:bodyPr/>
        <a:lstStyle/>
        <a:p>
          <a:r>
            <a:rPr lang="en-US"/>
            <a:t>Consectetuer Elit</a:t>
          </a:r>
        </a:p>
      </dgm:t>
    </dgm:pt>
    <dgm:pt modelId="{19366B0E-517E-41A1-A871-4D800CF4D2F7}" type="parTrans" cxnId="{CE13601D-E1A5-42B4-9435-EF16045E60FA}">
      <dgm:prSet/>
      <dgm:spPr/>
      <dgm:t>
        <a:bodyPr/>
        <a:lstStyle/>
        <a:p>
          <a:endParaRPr lang="en-US"/>
        </a:p>
      </dgm:t>
    </dgm:pt>
    <dgm:pt modelId="{C09243AF-AD07-4CBF-84F7-E2CD9DD2CEF1}" type="sibTrans" cxnId="{CE13601D-E1A5-42B4-9435-EF16045E60FA}">
      <dgm:prSet/>
      <dgm:spPr/>
      <dgm:t>
        <a:bodyPr/>
        <a:lstStyle/>
        <a:p>
          <a:endParaRPr lang="en-US"/>
        </a:p>
      </dgm:t>
    </dgm:pt>
    <dgm:pt modelId="{19AE6A50-B2F7-4F98-A456-DF10E94887E7}">
      <dgm:prSet/>
      <dgm:spPr/>
      <dgm:t>
        <a:bodyPr/>
        <a:lstStyle/>
        <a:p>
          <a:r>
            <a:rPr lang="en-US"/>
            <a:t>Nunc Viverra</a:t>
          </a:r>
        </a:p>
      </dgm:t>
    </dgm:pt>
    <dgm:pt modelId="{FCAB35B7-FF11-4E93-9864-F2B9C97274F4}" type="parTrans" cxnId="{F938F5D5-804D-4B23-8281-BE5677075ACA}">
      <dgm:prSet/>
      <dgm:spPr/>
      <dgm:t>
        <a:bodyPr/>
        <a:lstStyle/>
        <a:p>
          <a:endParaRPr lang="en-US"/>
        </a:p>
      </dgm:t>
    </dgm:pt>
    <dgm:pt modelId="{F7BDB8CA-0E84-4B27-8BED-5C7340299BE3}" type="sibTrans" cxnId="{F938F5D5-804D-4B23-8281-BE5677075ACA}">
      <dgm:prSet/>
      <dgm:spPr/>
      <dgm:t>
        <a:bodyPr/>
        <a:lstStyle/>
        <a:p>
          <a:endParaRPr lang="en-US"/>
        </a:p>
      </dgm:t>
    </dgm:pt>
    <dgm:pt modelId="{6BF509EE-1E1E-4BF7-84F4-158CD8D2DC09}">
      <dgm:prSet/>
      <dgm:spPr/>
      <dgm:t>
        <a:bodyPr/>
        <a:lstStyle/>
        <a:p>
          <a:r>
            <a:rPr lang="en-US"/>
            <a:t>Consectetuer Elit</a:t>
          </a:r>
        </a:p>
      </dgm:t>
    </dgm:pt>
    <dgm:pt modelId="{A66C651E-305C-49C9-A282-1069A4617E85}" type="parTrans" cxnId="{E40A96C6-DC5F-42A1-9307-3B282B7BE6C8}">
      <dgm:prSet/>
      <dgm:spPr/>
      <dgm:t>
        <a:bodyPr/>
        <a:lstStyle/>
        <a:p>
          <a:endParaRPr lang="en-US"/>
        </a:p>
      </dgm:t>
    </dgm:pt>
    <dgm:pt modelId="{20224668-7462-4C4B-BD92-AE4512D3930F}" type="sibTrans" cxnId="{E40A96C6-DC5F-42A1-9307-3B282B7BE6C8}">
      <dgm:prSet/>
      <dgm:spPr/>
      <dgm:t>
        <a:bodyPr/>
        <a:lstStyle/>
        <a:p>
          <a:endParaRPr lang="en-US"/>
        </a:p>
      </dgm:t>
    </dgm:pt>
    <dgm:pt modelId="{80308036-41FA-49DF-BC56-8BE1223C877B}">
      <dgm:prSet/>
      <dgm:spPr/>
      <dgm:t>
        <a:bodyPr/>
        <a:lstStyle/>
        <a:p>
          <a:r>
            <a:rPr lang="en-US"/>
            <a:t>Nunc Viverra</a:t>
          </a:r>
        </a:p>
      </dgm:t>
    </dgm:pt>
    <dgm:pt modelId="{CB4C8DF6-8671-4F14-9BD6-68E721D7CBE8}" type="parTrans" cxnId="{D1B32484-28F0-428A-9520-8334A2F3F0B1}">
      <dgm:prSet/>
      <dgm:spPr/>
      <dgm:t>
        <a:bodyPr/>
        <a:lstStyle/>
        <a:p>
          <a:endParaRPr lang="en-US"/>
        </a:p>
      </dgm:t>
    </dgm:pt>
    <dgm:pt modelId="{1F052CFC-B532-468F-8AAE-C7C381ADE52A}" type="sibTrans" cxnId="{D1B32484-28F0-428A-9520-8334A2F3F0B1}">
      <dgm:prSet/>
      <dgm:spPr/>
      <dgm:t>
        <a:bodyPr/>
        <a:lstStyle/>
        <a:p>
          <a:endParaRPr lang="en-US"/>
        </a:p>
      </dgm:t>
    </dgm:pt>
    <dgm:pt modelId="{C1BC2591-8C91-4D2E-838F-26D0C0073985}">
      <dgm:prSet/>
      <dgm:spPr/>
      <dgm:t>
        <a:bodyPr/>
        <a:lstStyle/>
        <a:p>
          <a:r>
            <a:rPr lang="en-US"/>
            <a:t>Consectetuer Elit</a:t>
          </a:r>
        </a:p>
      </dgm:t>
    </dgm:pt>
    <dgm:pt modelId="{7DCA0393-C91B-458E-9602-70CA0004F5AA}" type="parTrans" cxnId="{D20E76FA-21CC-446B-8735-8A5FCDFC9E0E}">
      <dgm:prSet/>
      <dgm:spPr/>
      <dgm:t>
        <a:bodyPr/>
        <a:lstStyle/>
        <a:p>
          <a:endParaRPr lang="en-US"/>
        </a:p>
      </dgm:t>
    </dgm:pt>
    <dgm:pt modelId="{472A1DB7-924E-4E35-8E55-E1EE1C624B51}" type="sibTrans" cxnId="{D20E76FA-21CC-446B-8735-8A5FCDFC9E0E}">
      <dgm:prSet/>
      <dgm:spPr/>
      <dgm:t>
        <a:bodyPr/>
        <a:lstStyle/>
        <a:p>
          <a:endParaRPr lang="en-US"/>
        </a:p>
      </dgm:t>
    </dgm:pt>
    <dgm:pt modelId="{F74BC01B-5E1E-4ADD-9515-00356B79D176}">
      <dgm:prSet/>
      <dgm:spPr/>
      <dgm:t>
        <a:bodyPr/>
        <a:lstStyle/>
        <a:p>
          <a:r>
            <a:rPr lang="en-US"/>
            <a:t>Nunc Viverra</a:t>
          </a:r>
        </a:p>
      </dgm:t>
    </dgm:pt>
    <dgm:pt modelId="{E80B95A6-581A-4BC4-B523-74C273FD8287}" type="parTrans" cxnId="{8778ABD9-C262-4DF9-8C1E-BF1D063BB5C9}">
      <dgm:prSet/>
      <dgm:spPr/>
      <dgm:t>
        <a:bodyPr/>
        <a:lstStyle/>
        <a:p>
          <a:endParaRPr lang="en-US"/>
        </a:p>
      </dgm:t>
    </dgm:pt>
    <dgm:pt modelId="{FD8ABA08-9D28-4DE1-846B-EF07372F5BF8}" type="sibTrans" cxnId="{8778ABD9-C262-4DF9-8C1E-BF1D063BB5C9}">
      <dgm:prSet/>
      <dgm:spPr/>
      <dgm:t>
        <a:bodyPr/>
        <a:lstStyle/>
        <a:p>
          <a:endParaRPr lang="en-US"/>
        </a:p>
      </dgm:t>
    </dgm:pt>
    <dgm:pt modelId="{303DDEBE-C704-4797-AC2C-4FA3DB023D8B}" type="pres">
      <dgm:prSet presAssocID="{E817CCF5-DA3F-4E5F-BE7C-D8111B2BFEBA}" presName="Name0" presStyleCnt="0">
        <dgm:presLayoutVars>
          <dgm:dir/>
          <dgm:animLvl val="lvl"/>
          <dgm:resizeHandles val="exact"/>
        </dgm:presLayoutVars>
      </dgm:prSet>
      <dgm:spPr/>
    </dgm:pt>
    <dgm:pt modelId="{4C01DBC8-460D-4FDE-A67E-56D25B100142}" type="pres">
      <dgm:prSet presAssocID="{E754A2A0-41CE-428B-9DDC-DCD1FD12D16A}" presName="linNode" presStyleCnt="0"/>
      <dgm:spPr/>
    </dgm:pt>
    <dgm:pt modelId="{AE797842-B12D-43B7-B85D-AF3417C8CF9D}" type="pres">
      <dgm:prSet presAssocID="{E754A2A0-41CE-428B-9DDC-DCD1FD12D16A}" presName="parentText" presStyleLbl="node1" presStyleIdx="0" presStyleCnt="3">
        <dgm:presLayoutVars>
          <dgm:chMax val="1"/>
          <dgm:bulletEnabled val="1"/>
        </dgm:presLayoutVars>
      </dgm:prSet>
      <dgm:spPr/>
    </dgm:pt>
    <dgm:pt modelId="{D367FBAC-E0D6-45DD-9361-76BF118DF5BF}" type="pres">
      <dgm:prSet presAssocID="{E754A2A0-41CE-428B-9DDC-DCD1FD12D16A}" presName="descendantText" presStyleLbl="alignAccFollowNode1" presStyleIdx="0" presStyleCnt="3">
        <dgm:presLayoutVars>
          <dgm:bulletEnabled val="1"/>
        </dgm:presLayoutVars>
      </dgm:prSet>
      <dgm:spPr/>
    </dgm:pt>
    <dgm:pt modelId="{694F562B-595B-485D-AA4C-91E181AD60D6}" type="pres">
      <dgm:prSet presAssocID="{02D8D4EF-9694-45C7-AF26-E20371B3C352}" presName="sp" presStyleCnt="0"/>
      <dgm:spPr/>
    </dgm:pt>
    <dgm:pt modelId="{226DC7BD-E865-45F6-B3C0-B1C19023AFF4}" type="pres">
      <dgm:prSet presAssocID="{DCCE571A-4D30-4294-ABAF-6885F619D2D9}" presName="linNode" presStyleCnt="0"/>
      <dgm:spPr/>
    </dgm:pt>
    <dgm:pt modelId="{B9FB697D-C854-4940-96D1-A16EC0E2D17F}" type="pres">
      <dgm:prSet presAssocID="{DCCE571A-4D30-4294-ABAF-6885F619D2D9}" presName="parentText" presStyleLbl="node1" presStyleIdx="1" presStyleCnt="3">
        <dgm:presLayoutVars>
          <dgm:chMax val="1"/>
          <dgm:bulletEnabled val="1"/>
        </dgm:presLayoutVars>
      </dgm:prSet>
      <dgm:spPr/>
    </dgm:pt>
    <dgm:pt modelId="{83A1F6BC-C72E-4E65-9775-8A352985FA08}" type="pres">
      <dgm:prSet presAssocID="{DCCE571A-4D30-4294-ABAF-6885F619D2D9}" presName="descendantText" presStyleLbl="alignAccFollowNode1" presStyleIdx="1" presStyleCnt="3">
        <dgm:presLayoutVars>
          <dgm:bulletEnabled val="1"/>
        </dgm:presLayoutVars>
      </dgm:prSet>
      <dgm:spPr/>
    </dgm:pt>
    <dgm:pt modelId="{34ADAD74-415F-42D6-853A-8C13E5E719A0}" type="pres">
      <dgm:prSet presAssocID="{2C1DF6EC-6090-4926-A556-3D2417B7F2AA}" presName="sp" presStyleCnt="0"/>
      <dgm:spPr/>
    </dgm:pt>
    <dgm:pt modelId="{44D347F3-1F46-4AFE-9A5F-D0DA4CE16993}" type="pres">
      <dgm:prSet presAssocID="{1C1B28B7-2609-4BAA-AAAB-5801EDFD334C}" presName="linNode" presStyleCnt="0"/>
      <dgm:spPr/>
    </dgm:pt>
    <dgm:pt modelId="{3DDAEB80-3079-40E1-82F9-CCCE463F66A1}" type="pres">
      <dgm:prSet presAssocID="{1C1B28B7-2609-4BAA-AAAB-5801EDFD334C}" presName="parentText" presStyleLbl="node1" presStyleIdx="2" presStyleCnt="3">
        <dgm:presLayoutVars>
          <dgm:chMax val="1"/>
          <dgm:bulletEnabled val="1"/>
        </dgm:presLayoutVars>
      </dgm:prSet>
      <dgm:spPr/>
    </dgm:pt>
    <dgm:pt modelId="{6D2EB164-89BA-446D-BCA4-542B6BD056C1}" type="pres">
      <dgm:prSet presAssocID="{1C1B28B7-2609-4BAA-AAAB-5801EDFD334C}" presName="descendantText" presStyleLbl="alignAccFollowNode1" presStyleIdx="2" presStyleCnt="3">
        <dgm:presLayoutVars>
          <dgm:bulletEnabled val="1"/>
        </dgm:presLayoutVars>
      </dgm:prSet>
      <dgm:spPr/>
    </dgm:pt>
  </dgm:ptLst>
  <dgm:cxnLst>
    <dgm:cxn modelId="{29822C16-640B-4062-8D63-BA29D552C834}" type="presOf" srcId="{28C188E4-A3B1-47AF-802E-B2DED21921BA}" destId="{6D2EB164-89BA-446D-BCA4-542B6BD056C1}" srcOrd="0" destOrd="0" presId="urn:microsoft.com/office/officeart/2005/8/layout/vList5"/>
    <dgm:cxn modelId="{CE13601D-E1A5-42B4-9435-EF16045E60FA}" srcId="{E754A2A0-41CE-428B-9DDC-DCD1FD12D16A}" destId="{E73E8133-584D-4C45-99EA-6F2691A17A73}" srcOrd="1" destOrd="0" parTransId="{19366B0E-517E-41A1-A871-4D800CF4D2F7}" sibTransId="{C09243AF-AD07-4CBF-84F7-E2CD9DD2CEF1}"/>
    <dgm:cxn modelId="{31009C30-9A15-4492-901A-14517A4F88E6}" type="presOf" srcId="{B4C55E9F-B5C0-4AD1-919B-D2D83AC9CD40}" destId="{83A1F6BC-C72E-4E65-9775-8A352985FA08}" srcOrd="0" destOrd="0" presId="urn:microsoft.com/office/officeart/2005/8/layout/vList5"/>
    <dgm:cxn modelId="{05037335-2E5B-48BE-86A9-5372B1A16299}" srcId="{E817CCF5-DA3F-4E5F-BE7C-D8111B2BFEBA}" destId="{1C1B28B7-2609-4BAA-AAAB-5801EDFD334C}" srcOrd="2" destOrd="0" parTransId="{2BF5F791-D223-44A4-B231-6C3F4B786D08}" sibTransId="{A432C086-9156-4D32-A06E-6E237CC66D92}"/>
    <dgm:cxn modelId="{998C5939-7465-4298-A772-269FB38E3CEE}" type="presOf" srcId="{F74BC01B-5E1E-4ADD-9515-00356B79D176}" destId="{6D2EB164-89BA-446D-BCA4-542B6BD056C1}" srcOrd="0" destOrd="2" presId="urn:microsoft.com/office/officeart/2005/8/layout/vList5"/>
    <dgm:cxn modelId="{01F0E03A-1C72-43BA-A7E3-16189EFCABEE}" type="presOf" srcId="{19AE6A50-B2F7-4F98-A456-DF10E94887E7}" destId="{D367FBAC-E0D6-45DD-9361-76BF118DF5BF}" srcOrd="0" destOrd="2" presId="urn:microsoft.com/office/officeart/2005/8/layout/vList5"/>
    <dgm:cxn modelId="{C226D93D-DB5F-4FDC-88C3-8A22302C2704}" type="presOf" srcId="{E754A2A0-41CE-428B-9DDC-DCD1FD12D16A}" destId="{AE797842-B12D-43B7-B85D-AF3417C8CF9D}" srcOrd="0" destOrd="0" presId="urn:microsoft.com/office/officeart/2005/8/layout/vList5"/>
    <dgm:cxn modelId="{8477CC44-7B7F-4349-A9A2-0A6AF294FFDF}" type="presOf" srcId="{80308036-41FA-49DF-BC56-8BE1223C877B}" destId="{83A1F6BC-C72E-4E65-9775-8A352985FA08}" srcOrd="0" destOrd="2" presId="urn:microsoft.com/office/officeart/2005/8/layout/vList5"/>
    <dgm:cxn modelId="{2A7CE964-D9BC-4CAF-B212-4763371B9BB7}" type="presOf" srcId="{C2F66EED-74C3-4F36-A1D4-8AFCBB009938}" destId="{D367FBAC-E0D6-45DD-9361-76BF118DF5BF}" srcOrd="0" destOrd="0" presId="urn:microsoft.com/office/officeart/2005/8/layout/vList5"/>
    <dgm:cxn modelId="{2F700346-56AA-444A-A32C-F37B95F5CD6C}" type="presOf" srcId="{E73E8133-584D-4C45-99EA-6F2691A17A73}" destId="{D367FBAC-E0D6-45DD-9361-76BF118DF5BF}" srcOrd="0" destOrd="1" presId="urn:microsoft.com/office/officeart/2005/8/layout/vList5"/>
    <dgm:cxn modelId="{97E7A548-FDF8-45C8-A200-1D9ABE923277}" type="presOf" srcId="{1C1B28B7-2609-4BAA-AAAB-5801EDFD334C}" destId="{3DDAEB80-3079-40E1-82F9-CCCE463F66A1}" srcOrd="0" destOrd="0" presId="urn:microsoft.com/office/officeart/2005/8/layout/vList5"/>
    <dgm:cxn modelId="{A1AD8D4A-141F-416D-BFAC-3FFBD7199B4B}" type="presOf" srcId="{C1BC2591-8C91-4D2E-838F-26D0C0073985}" destId="{6D2EB164-89BA-446D-BCA4-542B6BD056C1}" srcOrd="0" destOrd="1" presId="urn:microsoft.com/office/officeart/2005/8/layout/vList5"/>
    <dgm:cxn modelId="{B807BF75-BC86-4A84-AB83-7B8BC68E737C}" srcId="{1C1B28B7-2609-4BAA-AAAB-5801EDFD334C}" destId="{28C188E4-A3B1-47AF-802E-B2DED21921BA}" srcOrd="0" destOrd="0" parTransId="{C89C556F-BA69-4B68-9F7C-1121B26764B0}" sibTransId="{7BEFF1EA-4DB5-4BD3-A89B-DF0184626A1A}"/>
    <dgm:cxn modelId="{D1B32484-28F0-428A-9520-8334A2F3F0B1}" srcId="{DCCE571A-4D30-4294-ABAF-6885F619D2D9}" destId="{80308036-41FA-49DF-BC56-8BE1223C877B}" srcOrd="2" destOrd="0" parTransId="{CB4C8DF6-8671-4F14-9BD6-68E721D7CBE8}" sibTransId="{1F052CFC-B532-468F-8AAE-C7C381ADE52A}"/>
    <dgm:cxn modelId="{C88247B2-E105-4D96-906F-7548AC333B4A}" type="presOf" srcId="{E817CCF5-DA3F-4E5F-BE7C-D8111B2BFEBA}" destId="{303DDEBE-C704-4797-AC2C-4FA3DB023D8B}" srcOrd="0" destOrd="0" presId="urn:microsoft.com/office/officeart/2005/8/layout/vList5"/>
    <dgm:cxn modelId="{7A243DB8-C0B8-4718-B558-CE939B8FF03E}" srcId="{E754A2A0-41CE-428B-9DDC-DCD1FD12D16A}" destId="{C2F66EED-74C3-4F36-A1D4-8AFCBB009938}" srcOrd="0" destOrd="0" parTransId="{5CF5C62A-BD1A-4922-92B6-33ECA44C1F76}" sibTransId="{F9BAA161-AAEC-4A41-B4D9-A27EAD80526E}"/>
    <dgm:cxn modelId="{E40A96C6-DC5F-42A1-9307-3B282B7BE6C8}" srcId="{DCCE571A-4D30-4294-ABAF-6885F619D2D9}" destId="{6BF509EE-1E1E-4BF7-84F4-158CD8D2DC09}" srcOrd="1" destOrd="0" parTransId="{A66C651E-305C-49C9-A282-1069A4617E85}" sibTransId="{20224668-7462-4C4B-BD92-AE4512D3930F}"/>
    <dgm:cxn modelId="{507A74C7-FEAF-4A4C-9250-0613CBC2F127}" srcId="{E817CCF5-DA3F-4E5F-BE7C-D8111B2BFEBA}" destId="{E754A2A0-41CE-428B-9DDC-DCD1FD12D16A}" srcOrd="0" destOrd="0" parTransId="{BE164097-A5AA-4EA1-9E64-D7FCD4DD2A4E}" sibTransId="{02D8D4EF-9694-45C7-AF26-E20371B3C352}"/>
    <dgm:cxn modelId="{B2BEE9D2-644C-400C-8E33-2C4491C5B104}" srcId="{DCCE571A-4D30-4294-ABAF-6885F619D2D9}" destId="{B4C55E9F-B5C0-4AD1-919B-D2D83AC9CD40}" srcOrd="0" destOrd="0" parTransId="{D1B05DEA-DFE0-4560-B75F-1C2BCB67A7C6}" sibTransId="{A6301E27-5ACC-4907-A7C8-B41877235C87}"/>
    <dgm:cxn modelId="{F938F5D5-804D-4B23-8281-BE5677075ACA}" srcId="{E754A2A0-41CE-428B-9DDC-DCD1FD12D16A}" destId="{19AE6A50-B2F7-4F98-A456-DF10E94887E7}" srcOrd="2" destOrd="0" parTransId="{FCAB35B7-FF11-4E93-9864-F2B9C97274F4}" sibTransId="{F7BDB8CA-0E84-4B27-8BED-5C7340299BE3}"/>
    <dgm:cxn modelId="{8778ABD9-C262-4DF9-8C1E-BF1D063BB5C9}" srcId="{1C1B28B7-2609-4BAA-AAAB-5801EDFD334C}" destId="{F74BC01B-5E1E-4ADD-9515-00356B79D176}" srcOrd="2" destOrd="0" parTransId="{E80B95A6-581A-4BC4-B523-74C273FD8287}" sibTransId="{FD8ABA08-9D28-4DE1-846B-EF07372F5BF8}"/>
    <dgm:cxn modelId="{D56BB6DF-3199-413E-AA64-89594C418844}" type="presOf" srcId="{DCCE571A-4D30-4294-ABAF-6885F619D2D9}" destId="{B9FB697D-C854-4940-96D1-A16EC0E2D17F}" srcOrd="0" destOrd="0" presId="urn:microsoft.com/office/officeart/2005/8/layout/vList5"/>
    <dgm:cxn modelId="{E70347E4-4461-4B80-8927-4CA0AEBFAAF8}" srcId="{E817CCF5-DA3F-4E5F-BE7C-D8111B2BFEBA}" destId="{DCCE571A-4D30-4294-ABAF-6885F619D2D9}" srcOrd="1" destOrd="0" parTransId="{3AD83C96-5A95-4337-BF2D-97454AF7F108}" sibTransId="{2C1DF6EC-6090-4926-A556-3D2417B7F2AA}"/>
    <dgm:cxn modelId="{D0E23DE5-82D6-4A90-A2B2-3B196CFB9E4B}" type="presOf" srcId="{6BF509EE-1E1E-4BF7-84F4-158CD8D2DC09}" destId="{83A1F6BC-C72E-4E65-9775-8A352985FA08}" srcOrd="0" destOrd="1" presId="urn:microsoft.com/office/officeart/2005/8/layout/vList5"/>
    <dgm:cxn modelId="{D20E76FA-21CC-446B-8735-8A5FCDFC9E0E}" srcId="{1C1B28B7-2609-4BAA-AAAB-5801EDFD334C}" destId="{C1BC2591-8C91-4D2E-838F-26D0C0073985}" srcOrd="1" destOrd="0" parTransId="{7DCA0393-C91B-458E-9602-70CA0004F5AA}" sibTransId="{472A1DB7-924E-4E35-8E55-E1EE1C624B51}"/>
    <dgm:cxn modelId="{AFB3BB75-8572-49AC-B8CB-19F4F34BD88A}" type="presParOf" srcId="{303DDEBE-C704-4797-AC2C-4FA3DB023D8B}" destId="{4C01DBC8-460D-4FDE-A67E-56D25B100142}" srcOrd="0" destOrd="0" presId="urn:microsoft.com/office/officeart/2005/8/layout/vList5"/>
    <dgm:cxn modelId="{5335D70B-B65A-41CE-A873-FF78E68617D1}" type="presParOf" srcId="{4C01DBC8-460D-4FDE-A67E-56D25B100142}" destId="{AE797842-B12D-43B7-B85D-AF3417C8CF9D}" srcOrd="0" destOrd="0" presId="urn:microsoft.com/office/officeart/2005/8/layout/vList5"/>
    <dgm:cxn modelId="{4025AB32-69A1-4EDB-B62A-9097C9246D81}" type="presParOf" srcId="{4C01DBC8-460D-4FDE-A67E-56D25B100142}" destId="{D367FBAC-E0D6-45DD-9361-76BF118DF5BF}" srcOrd="1" destOrd="0" presId="urn:microsoft.com/office/officeart/2005/8/layout/vList5"/>
    <dgm:cxn modelId="{FDE92E3D-1D4A-4F21-B099-BFAFDF474E49}" type="presParOf" srcId="{303DDEBE-C704-4797-AC2C-4FA3DB023D8B}" destId="{694F562B-595B-485D-AA4C-91E181AD60D6}" srcOrd="1" destOrd="0" presId="urn:microsoft.com/office/officeart/2005/8/layout/vList5"/>
    <dgm:cxn modelId="{242697E1-1D41-4E0E-8153-2812F0E62CBE}" type="presParOf" srcId="{303DDEBE-C704-4797-AC2C-4FA3DB023D8B}" destId="{226DC7BD-E865-45F6-B3C0-B1C19023AFF4}" srcOrd="2" destOrd="0" presId="urn:microsoft.com/office/officeart/2005/8/layout/vList5"/>
    <dgm:cxn modelId="{8F2C16C2-E2DF-4051-A631-3F463D96BE8D}" type="presParOf" srcId="{226DC7BD-E865-45F6-B3C0-B1C19023AFF4}" destId="{B9FB697D-C854-4940-96D1-A16EC0E2D17F}" srcOrd="0" destOrd="0" presId="urn:microsoft.com/office/officeart/2005/8/layout/vList5"/>
    <dgm:cxn modelId="{D28B9A8C-7259-4545-AC75-E659C93E6736}" type="presParOf" srcId="{226DC7BD-E865-45F6-B3C0-B1C19023AFF4}" destId="{83A1F6BC-C72E-4E65-9775-8A352985FA08}" srcOrd="1" destOrd="0" presId="urn:microsoft.com/office/officeart/2005/8/layout/vList5"/>
    <dgm:cxn modelId="{CC646D54-9A86-4704-A4E1-882636ECF03B}" type="presParOf" srcId="{303DDEBE-C704-4797-AC2C-4FA3DB023D8B}" destId="{34ADAD74-415F-42D6-853A-8C13E5E719A0}" srcOrd="3" destOrd="0" presId="urn:microsoft.com/office/officeart/2005/8/layout/vList5"/>
    <dgm:cxn modelId="{A68FF653-45CD-4D52-9AEA-887BC6961416}" type="presParOf" srcId="{303DDEBE-C704-4797-AC2C-4FA3DB023D8B}" destId="{44D347F3-1F46-4AFE-9A5F-D0DA4CE16993}" srcOrd="4" destOrd="0" presId="urn:microsoft.com/office/officeart/2005/8/layout/vList5"/>
    <dgm:cxn modelId="{9A79E9D9-F2FD-4AA8-9E88-0D79D11102E7}" type="presParOf" srcId="{44D347F3-1F46-4AFE-9A5F-D0DA4CE16993}" destId="{3DDAEB80-3079-40E1-82F9-CCCE463F66A1}" srcOrd="0" destOrd="0" presId="urn:microsoft.com/office/officeart/2005/8/layout/vList5"/>
    <dgm:cxn modelId="{ADC28B72-3356-4ED8-903A-5F9451691087}" type="presParOf" srcId="{44D347F3-1F46-4AFE-9A5F-D0DA4CE16993}" destId="{6D2EB164-89BA-446D-BCA4-542B6BD056C1}"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17CCF5-DA3F-4E5F-BE7C-D8111B2BFEBA}" type="doc">
      <dgm:prSet loTypeId="urn:microsoft.com/office/officeart/2005/8/layout/vList5" loCatId="list" qsTypeId="urn:microsoft.com/office/officeart/2005/8/quickstyle/simple2" qsCatId="simple" csTypeId="urn:microsoft.com/office/officeart/2005/8/colors/accent3_2" csCatId="accent3" phldr="1"/>
      <dgm:spPr/>
      <dgm:t>
        <a:bodyPr/>
        <a:lstStyle/>
        <a:p>
          <a:endParaRPr lang="en-US"/>
        </a:p>
      </dgm:t>
    </dgm:pt>
    <dgm:pt modelId="{E754A2A0-41CE-428B-9DDC-DCD1FD12D16A}">
      <dgm:prSet/>
      <dgm:spPr/>
      <dgm:t>
        <a:bodyPr/>
        <a:lstStyle/>
        <a:p>
          <a:pPr>
            <a:defRPr b="1"/>
          </a:pPr>
          <a:r>
            <a:rPr lang="en-US"/>
            <a:t>Lorem Ipsum</a:t>
          </a:r>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C2F66EED-74C3-4F36-A1D4-8AFCBB009938}">
      <dgm:prSet/>
      <dgm:spPr/>
      <dgm:t>
        <a:bodyPr/>
        <a:lstStyle/>
        <a:p>
          <a:r>
            <a:rPr lang="en-US"/>
            <a:t>Dolor Sit Amet</a:t>
          </a:r>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dgm:spPr/>
      <dgm:t>
        <a:bodyPr/>
        <a:lstStyle/>
        <a:p>
          <a:pPr>
            <a:defRPr b="1"/>
          </a:pPr>
          <a:r>
            <a:rPr lang="en-US"/>
            <a:t>Lorem Ipsum</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r>
            <a:rPr lang="en-US"/>
            <a:t>Dolor Sit Amet</a:t>
          </a:r>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1C1B28B7-2609-4BAA-AAAB-5801EDFD334C}">
      <dgm:prSet/>
      <dgm:spPr/>
      <dgm:t>
        <a:bodyPr/>
        <a:lstStyle/>
        <a:p>
          <a:pPr>
            <a:defRPr b="1"/>
          </a:pPr>
          <a:r>
            <a:rPr lang="en-US"/>
            <a:t>Lorem Ipsum</a:t>
          </a:r>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28C188E4-A3B1-47AF-802E-B2DED21921BA}">
      <dgm:prSet/>
      <dgm:spPr/>
      <dgm:t>
        <a:bodyPr/>
        <a:lstStyle/>
        <a:p>
          <a:r>
            <a:rPr lang="en-US"/>
            <a:t>Dolor Sit Amet</a:t>
          </a:r>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E73E8133-584D-4C45-99EA-6F2691A17A73}">
      <dgm:prSet/>
      <dgm:spPr/>
      <dgm:t>
        <a:bodyPr/>
        <a:lstStyle/>
        <a:p>
          <a:r>
            <a:rPr lang="en-US"/>
            <a:t>Consectetuer Elit</a:t>
          </a:r>
        </a:p>
      </dgm:t>
    </dgm:pt>
    <dgm:pt modelId="{19366B0E-517E-41A1-A871-4D800CF4D2F7}" type="parTrans" cxnId="{CE13601D-E1A5-42B4-9435-EF16045E60FA}">
      <dgm:prSet/>
      <dgm:spPr/>
      <dgm:t>
        <a:bodyPr/>
        <a:lstStyle/>
        <a:p>
          <a:endParaRPr lang="en-US"/>
        </a:p>
      </dgm:t>
    </dgm:pt>
    <dgm:pt modelId="{C09243AF-AD07-4CBF-84F7-E2CD9DD2CEF1}" type="sibTrans" cxnId="{CE13601D-E1A5-42B4-9435-EF16045E60FA}">
      <dgm:prSet/>
      <dgm:spPr/>
      <dgm:t>
        <a:bodyPr/>
        <a:lstStyle/>
        <a:p>
          <a:endParaRPr lang="en-US"/>
        </a:p>
      </dgm:t>
    </dgm:pt>
    <dgm:pt modelId="{19AE6A50-B2F7-4F98-A456-DF10E94887E7}">
      <dgm:prSet/>
      <dgm:spPr/>
      <dgm:t>
        <a:bodyPr/>
        <a:lstStyle/>
        <a:p>
          <a:r>
            <a:rPr lang="en-US"/>
            <a:t>Nunc Viverra</a:t>
          </a:r>
        </a:p>
      </dgm:t>
    </dgm:pt>
    <dgm:pt modelId="{FCAB35B7-FF11-4E93-9864-F2B9C97274F4}" type="parTrans" cxnId="{F938F5D5-804D-4B23-8281-BE5677075ACA}">
      <dgm:prSet/>
      <dgm:spPr/>
      <dgm:t>
        <a:bodyPr/>
        <a:lstStyle/>
        <a:p>
          <a:endParaRPr lang="en-US"/>
        </a:p>
      </dgm:t>
    </dgm:pt>
    <dgm:pt modelId="{F7BDB8CA-0E84-4B27-8BED-5C7340299BE3}" type="sibTrans" cxnId="{F938F5D5-804D-4B23-8281-BE5677075ACA}">
      <dgm:prSet/>
      <dgm:spPr/>
      <dgm:t>
        <a:bodyPr/>
        <a:lstStyle/>
        <a:p>
          <a:endParaRPr lang="en-US"/>
        </a:p>
      </dgm:t>
    </dgm:pt>
    <dgm:pt modelId="{6BF509EE-1E1E-4BF7-84F4-158CD8D2DC09}">
      <dgm:prSet/>
      <dgm:spPr/>
      <dgm:t>
        <a:bodyPr/>
        <a:lstStyle/>
        <a:p>
          <a:r>
            <a:rPr lang="en-US"/>
            <a:t>Consectetuer Elit</a:t>
          </a:r>
        </a:p>
      </dgm:t>
    </dgm:pt>
    <dgm:pt modelId="{A66C651E-305C-49C9-A282-1069A4617E85}" type="parTrans" cxnId="{E40A96C6-DC5F-42A1-9307-3B282B7BE6C8}">
      <dgm:prSet/>
      <dgm:spPr/>
      <dgm:t>
        <a:bodyPr/>
        <a:lstStyle/>
        <a:p>
          <a:endParaRPr lang="en-US"/>
        </a:p>
      </dgm:t>
    </dgm:pt>
    <dgm:pt modelId="{20224668-7462-4C4B-BD92-AE4512D3930F}" type="sibTrans" cxnId="{E40A96C6-DC5F-42A1-9307-3B282B7BE6C8}">
      <dgm:prSet/>
      <dgm:spPr/>
      <dgm:t>
        <a:bodyPr/>
        <a:lstStyle/>
        <a:p>
          <a:endParaRPr lang="en-US"/>
        </a:p>
      </dgm:t>
    </dgm:pt>
    <dgm:pt modelId="{80308036-41FA-49DF-BC56-8BE1223C877B}">
      <dgm:prSet/>
      <dgm:spPr/>
      <dgm:t>
        <a:bodyPr/>
        <a:lstStyle/>
        <a:p>
          <a:r>
            <a:rPr lang="en-US"/>
            <a:t>Nunc Viverra</a:t>
          </a:r>
        </a:p>
      </dgm:t>
    </dgm:pt>
    <dgm:pt modelId="{CB4C8DF6-8671-4F14-9BD6-68E721D7CBE8}" type="parTrans" cxnId="{D1B32484-28F0-428A-9520-8334A2F3F0B1}">
      <dgm:prSet/>
      <dgm:spPr/>
      <dgm:t>
        <a:bodyPr/>
        <a:lstStyle/>
        <a:p>
          <a:endParaRPr lang="en-US"/>
        </a:p>
      </dgm:t>
    </dgm:pt>
    <dgm:pt modelId="{1F052CFC-B532-468F-8AAE-C7C381ADE52A}" type="sibTrans" cxnId="{D1B32484-28F0-428A-9520-8334A2F3F0B1}">
      <dgm:prSet/>
      <dgm:spPr/>
      <dgm:t>
        <a:bodyPr/>
        <a:lstStyle/>
        <a:p>
          <a:endParaRPr lang="en-US"/>
        </a:p>
      </dgm:t>
    </dgm:pt>
    <dgm:pt modelId="{C1BC2591-8C91-4D2E-838F-26D0C0073985}">
      <dgm:prSet/>
      <dgm:spPr/>
      <dgm:t>
        <a:bodyPr/>
        <a:lstStyle/>
        <a:p>
          <a:r>
            <a:rPr lang="en-US"/>
            <a:t>Consectetuer Elit</a:t>
          </a:r>
        </a:p>
      </dgm:t>
    </dgm:pt>
    <dgm:pt modelId="{7DCA0393-C91B-458E-9602-70CA0004F5AA}" type="parTrans" cxnId="{D20E76FA-21CC-446B-8735-8A5FCDFC9E0E}">
      <dgm:prSet/>
      <dgm:spPr/>
      <dgm:t>
        <a:bodyPr/>
        <a:lstStyle/>
        <a:p>
          <a:endParaRPr lang="en-US"/>
        </a:p>
      </dgm:t>
    </dgm:pt>
    <dgm:pt modelId="{472A1DB7-924E-4E35-8E55-E1EE1C624B51}" type="sibTrans" cxnId="{D20E76FA-21CC-446B-8735-8A5FCDFC9E0E}">
      <dgm:prSet/>
      <dgm:spPr/>
      <dgm:t>
        <a:bodyPr/>
        <a:lstStyle/>
        <a:p>
          <a:endParaRPr lang="en-US"/>
        </a:p>
      </dgm:t>
    </dgm:pt>
    <dgm:pt modelId="{F74BC01B-5E1E-4ADD-9515-00356B79D176}">
      <dgm:prSet/>
      <dgm:spPr/>
      <dgm:t>
        <a:bodyPr/>
        <a:lstStyle/>
        <a:p>
          <a:r>
            <a:rPr lang="en-US"/>
            <a:t>Nunc Viverra</a:t>
          </a:r>
        </a:p>
      </dgm:t>
    </dgm:pt>
    <dgm:pt modelId="{E80B95A6-581A-4BC4-B523-74C273FD8287}" type="parTrans" cxnId="{8778ABD9-C262-4DF9-8C1E-BF1D063BB5C9}">
      <dgm:prSet/>
      <dgm:spPr/>
      <dgm:t>
        <a:bodyPr/>
        <a:lstStyle/>
        <a:p>
          <a:endParaRPr lang="en-US"/>
        </a:p>
      </dgm:t>
    </dgm:pt>
    <dgm:pt modelId="{FD8ABA08-9D28-4DE1-846B-EF07372F5BF8}" type="sibTrans" cxnId="{8778ABD9-C262-4DF9-8C1E-BF1D063BB5C9}">
      <dgm:prSet/>
      <dgm:spPr/>
      <dgm:t>
        <a:bodyPr/>
        <a:lstStyle/>
        <a:p>
          <a:endParaRPr lang="en-US"/>
        </a:p>
      </dgm:t>
    </dgm:pt>
    <dgm:pt modelId="{303DDEBE-C704-4797-AC2C-4FA3DB023D8B}" type="pres">
      <dgm:prSet presAssocID="{E817CCF5-DA3F-4E5F-BE7C-D8111B2BFEBA}" presName="Name0" presStyleCnt="0">
        <dgm:presLayoutVars>
          <dgm:dir/>
          <dgm:animLvl val="lvl"/>
          <dgm:resizeHandles val="exact"/>
        </dgm:presLayoutVars>
      </dgm:prSet>
      <dgm:spPr/>
    </dgm:pt>
    <dgm:pt modelId="{4C01DBC8-460D-4FDE-A67E-56D25B100142}" type="pres">
      <dgm:prSet presAssocID="{E754A2A0-41CE-428B-9DDC-DCD1FD12D16A}" presName="linNode" presStyleCnt="0"/>
      <dgm:spPr/>
    </dgm:pt>
    <dgm:pt modelId="{AE797842-B12D-43B7-B85D-AF3417C8CF9D}" type="pres">
      <dgm:prSet presAssocID="{E754A2A0-41CE-428B-9DDC-DCD1FD12D16A}" presName="parentText" presStyleLbl="node1" presStyleIdx="0" presStyleCnt="3">
        <dgm:presLayoutVars>
          <dgm:chMax val="1"/>
          <dgm:bulletEnabled val="1"/>
        </dgm:presLayoutVars>
      </dgm:prSet>
      <dgm:spPr/>
    </dgm:pt>
    <dgm:pt modelId="{D367FBAC-E0D6-45DD-9361-76BF118DF5BF}" type="pres">
      <dgm:prSet presAssocID="{E754A2A0-41CE-428B-9DDC-DCD1FD12D16A}" presName="descendantText" presStyleLbl="alignAccFollowNode1" presStyleIdx="0" presStyleCnt="3">
        <dgm:presLayoutVars>
          <dgm:bulletEnabled val="1"/>
        </dgm:presLayoutVars>
      </dgm:prSet>
      <dgm:spPr/>
    </dgm:pt>
    <dgm:pt modelId="{694F562B-595B-485D-AA4C-91E181AD60D6}" type="pres">
      <dgm:prSet presAssocID="{02D8D4EF-9694-45C7-AF26-E20371B3C352}" presName="sp" presStyleCnt="0"/>
      <dgm:spPr/>
    </dgm:pt>
    <dgm:pt modelId="{226DC7BD-E865-45F6-B3C0-B1C19023AFF4}" type="pres">
      <dgm:prSet presAssocID="{DCCE571A-4D30-4294-ABAF-6885F619D2D9}" presName="linNode" presStyleCnt="0"/>
      <dgm:spPr/>
    </dgm:pt>
    <dgm:pt modelId="{B9FB697D-C854-4940-96D1-A16EC0E2D17F}" type="pres">
      <dgm:prSet presAssocID="{DCCE571A-4D30-4294-ABAF-6885F619D2D9}" presName="parentText" presStyleLbl="node1" presStyleIdx="1" presStyleCnt="3">
        <dgm:presLayoutVars>
          <dgm:chMax val="1"/>
          <dgm:bulletEnabled val="1"/>
        </dgm:presLayoutVars>
      </dgm:prSet>
      <dgm:spPr/>
    </dgm:pt>
    <dgm:pt modelId="{83A1F6BC-C72E-4E65-9775-8A352985FA08}" type="pres">
      <dgm:prSet presAssocID="{DCCE571A-4D30-4294-ABAF-6885F619D2D9}" presName="descendantText" presStyleLbl="alignAccFollowNode1" presStyleIdx="1" presStyleCnt="3">
        <dgm:presLayoutVars>
          <dgm:bulletEnabled val="1"/>
        </dgm:presLayoutVars>
      </dgm:prSet>
      <dgm:spPr/>
    </dgm:pt>
    <dgm:pt modelId="{34ADAD74-415F-42D6-853A-8C13E5E719A0}" type="pres">
      <dgm:prSet presAssocID="{2C1DF6EC-6090-4926-A556-3D2417B7F2AA}" presName="sp" presStyleCnt="0"/>
      <dgm:spPr/>
    </dgm:pt>
    <dgm:pt modelId="{44D347F3-1F46-4AFE-9A5F-D0DA4CE16993}" type="pres">
      <dgm:prSet presAssocID="{1C1B28B7-2609-4BAA-AAAB-5801EDFD334C}" presName="linNode" presStyleCnt="0"/>
      <dgm:spPr/>
    </dgm:pt>
    <dgm:pt modelId="{3DDAEB80-3079-40E1-82F9-CCCE463F66A1}" type="pres">
      <dgm:prSet presAssocID="{1C1B28B7-2609-4BAA-AAAB-5801EDFD334C}" presName="parentText" presStyleLbl="node1" presStyleIdx="2" presStyleCnt="3">
        <dgm:presLayoutVars>
          <dgm:chMax val="1"/>
          <dgm:bulletEnabled val="1"/>
        </dgm:presLayoutVars>
      </dgm:prSet>
      <dgm:spPr/>
    </dgm:pt>
    <dgm:pt modelId="{6D2EB164-89BA-446D-BCA4-542B6BD056C1}" type="pres">
      <dgm:prSet presAssocID="{1C1B28B7-2609-4BAA-AAAB-5801EDFD334C}" presName="descendantText" presStyleLbl="alignAccFollowNode1" presStyleIdx="2" presStyleCnt="3">
        <dgm:presLayoutVars>
          <dgm:bulletEnabled val="1"/>
        </dgm:presLayoutVars>
      </dgm:prSet>
      <dgm:spPr/>
    </dgm:pt>
  </dgm:ptLst>
  <dgm:cxnLst>
    <dgm:cxn modelId="{29822C16-640B-4062-8D63-BA29D552C834}" type="presOf" srcId="{28C188E4-A3B1-47AF-802E-B2DED21921BA}" destId="{6D2EB164-89BA-446D-BCA4-542B6BD056C1}" srcOrd="0" destOrd="0" presId="urn:microsoft.com/office/officeart/2005/8/layout/vList5"/>
    <dgm:cxn modelId="{CE13601D-E1A5-42B4-9435-EF16045E60FA}" srcId="{E754A2A0-41CE-428B-9DDC-DCD1FD12D16A}" destId="{E73E8133-584D-4C45-99EA-6F2691A17A73}" srcOrd="1" destOrd="0" parTransId="{19366B0E-517E-41A1-A871-4D800CF4D2F7}" sibTransId="{C09243AF-AD07-4CBF-84F7-E2CD9DD2CEF1}"/>
    <dgm:cxn modelId="{31009C30-9A15-4492-901A-14517A4F88E6}" type="presOf" srcId="{B4C55E9F-B5C0-4AD1-919B-D2D83AC9CD40}" destId="{83A1F6BC-C72E-4E65-9775-8A352985FA08}" srcOrd="0" destOrd="0" presId="urn:microsoft.com/office/officeart/2005/8/layout/vList5"/>
    <dgm:cxn modelId="{05037335-2E5B-48BE-86A9-5372B1A16299}" srcId="{E817CCF5-DA3F-4E5F-BE7C-D8111B2BFEBA}" destId="{1C1B28B7-2609-4BAA-AAAB-5801EDFD334C}" srcOrd="2" destOrd="0" parTransId="{2BF5F791-D223-44A4-B231-6C3F4B786D08}" sibTransId="{A432C086-9156-4D32-A06E-6E237CC66D92}"/>
    <dgm:cxn modelId="{998C5939-7465-4298-A772-269FB38E3CEE}" type="presOf" srcId="{F74BC01B-5E1E-4ADD-9515-00356B79D176}" destId="{6D2EB164-89BA-446D-BCA4-542B6BD056C1}" srcOrd="0" destOrd="2" presId="urn:microsoft.com/office/officeart/2005/8/layout/vList5"/>
    <dgm:cxn modelId="{01F0E03A-1C72-43BA-A7E3-16189EFCABEE}" type="presOf" srcId="{19AE6A50-B2F7-4F98-A456-DF10E94887E7}" destId="{D367FBAC-E0D6-45DD-9361-76BF118DF5BF}" srcOrd="0" destOrd="2" presId="urn:microsoft.com/office/officeart/2005/8/layout/vList5"/>
    <dgm:cxn modelId="{C226D93D-DB5F-4FDC-88C3-8A22302C2704}" type="presOf" srcId="{E754A2A0-41CE-428B-9DDC-DCD1FD12D16A}" destId="{AE797842-B12D-43B7-B85D-AF3417C8CF9D}" srcOrd="0" destOrd="0" presId="urn:microsoft.com/office/officeart/2005/8/layout/vList5"/>
    <dgm:cxn modelId="{8477CC44-7B7F-4349-A9A2-0A6AF294FFDF}" type="presOf" srcId="{80308036-41FA-49DF-BC56-8BE1223C877B}" destId="{83A1F6BC-C72E-4E65-9775-8A352985FA08}" srcOrd="0" destOrd="2" presId="urn:microsoft.com/office/officeart/2005/8/layout/vList5"/>
    <dgm:cxn modelId="{2A7CE964-D9BC-4CAF-B212-4763371B9BB7}" type="presOf" srcId="{C2F66EED-74C3-4F36-A1D4-8AFCBB009938}" destId="{D367FBAC-E0D6-45DD-9361-76BF118DF5BF}" srcOrd="0" destOrd="0" presId="urn:microsoft.com/office/officeart/2005/8/layout/vList5"/>
    <dgm:cxn modelId="{2F700346-56AA-444A-A32C-F37B95F5CD6C}" type="presOf" srcId="{E73E8133-584D-4C45-99EA-6F2691A17A73}" destId="{D367FBAC-E0D6-45DD-9361-76BF118DF5BF}" srcOrd="0" destOrd="1" presId="urn:microsoft.com/office/officeart/2005/8/layout/vList5"/>
    <dgm:cxn modelId="{97E7A548-FDF8-45C8-A200-1D9ABE923277}" type="presOf" srcId="{1C1B28B7-2609-4BAA-AAAB-5801EDFD334C}" destId="{3DDAEB80-3079-40E1-82F9-CCCE463F66A1}" srcOrd="0" destOrd="0" presId="urn:microsoft.com/office/officeart/2005/8/layout/vList5"/>
    <dgm:cxn modelId="{A1AD8D4A-141F-416D-BFAC-3FFBD7199B4B}" type="presOf" srcId="{C1BC2591-8C91-4D2E-838F-26D0C0073985}" destId="{6D2EB164-89BA-446D-BCA4-542B6BD056C1}" srcOrd="0" destOrd="1" presId="urn:microsoft.com/office/officeart/2005/8/layout/vList5"/>
    <dgm:cxn modelId="{B807BF75-BC86-4A84-AB83-7B8BC68E737C}" srcId="{1C1B28B7-2609-4BAA-AAAB-5801EDFD334C}" destId="{28C188E4-A3B1-47AF-802E-B2DED21921BA}" srcOrd="0" destOrd="0" parTransId="{C89C556F-BA69-4B68-9F7C-1121B26764B0}" sibTransId="{7BEFF1EA-4DB5-4BD3-A89B-DF0184626A1A}"/>
    <dgm:cxn modelId="{D1B32484-28F0-428A-9520-8334A2F3F0B1}" srcId="{DCCE571A-4D30-4294-ABAF-6885F619D2D9}" destId="{80308036-41FA-49DF-BC56-8BE1223C877B}" srcOrd="2" destOrd="0" parTransId="{CB4C8DF6-8671-4F14-9BD6-68E721D7CBE8}" sibTransId="{1F052CFC-B532-468F-8AAE-C7C381ADE52A}"/>
    <dgm:cxn modelId="{C88247B2-E105-4D96-906F-7548AC333B4A}" type="presOf" srcId="{E817CCF5-DA3F-4E5F-BE7C-D8111B2BFEBA}" destId="{303DDEBE-C704-4797-AC2C-4FA3DB023D8B}" srcOrd="0" destOrd="0" presId="urn:microsoft.com/office/officeart/2005/8/layout/vList5"/>
    <dgm:cxn modelId="{7A243DB8-C0B8-4718-B558-CE939B8FF03E}" srcId="{E754A2A0-41CE-428B-9DDC-DCD1FD12D16A}" destId="{C2F66EED-74C3-4F36-A1D4-8AFCBB009938}" srcOrd="0" destOrd="0" parTransId="{5CF5C62A-BD1A-4922-92B6-33ECA44C1F76}" sibTransId="{F9BAA161-AAEC-4A41-B4D9-A27EAD80526E}"/>
    <dgm:cxn modelId="{E40A96C6-DC5F-42A1-9307-3B282B7BE6C8}" srcId="{DCCE571A-4D30-4294-ABAF-6885F619D2D9}" destId="{6BF509EE-1E1E-4BF7-84F4-158CD8D2DC09}" srcOrd="1" destOrd="0" parTransId="{A66C651E-305C-49C9-A282-1069A4617E85}" sibTransId="{20224668-7462-4C4B-BD92-AE4512D3930F}"/>
    <dgm:cxn modelId="{507A74C7-FEAF-4A4C-9250-0613CBC2F127}" srcId="{E817CCF5-DA3F-4E5F-BE7C-D8111B2BFEBA}" destId="{E754A2A0-41CE-428B-9DDC-DCD1FD12D16A}" srcOrd="0" destOrd="0" parTransId="{BE164097-A5AA-4EA1-9E64-D7FCD4DD2A4E}" sibTransId="{02D8D4EF-9694-45C7-AF26-E20371B3C352}"/>
    <dgm:cxn modelId="{B2BEE9D2-644C-400C-8E33-2C4491C5B104}" srcId="{DCCE571A-4D30-4294-ABAF-6885F619D2D9}" destId="{B4C55E9F-B5C0-4AD1-919B-D2D83AC9CD40}" srcOrd="0" destOrd="0" parTransId="{D1B05DEA-DFE0-4560-B75F-1C2BCB67A7C6}" sibTransId="{A6301E27-5ACC-4907-A7C8-B41877235C87}"/>
    <dgm:cxn modelId="{F938F5D5-804D-4B23-8281-BE5677075ACA}" srcId="{E754A2A0-41CE-428B-9DDC-DCD1FD12D16A}" destId="{19AE6A50-B2F7-4F98-A456-DF10E94887E7}" srcOrd="2" destOrd="0" parTransId="{FCAB35B7-FF11-4E93-9864-F2B9C97274F4}" sibTransId="{F7BDB8CA-0E84-4B27-8BED-5C7340299BE3}"/>
    <dgm:cxn modelId="{8778ABD9-C262-4DF9-8C1E-BF1D063BB5C9}" srcId="{1C1B28B7-2609-4BAA-AAAB-5801EDFD334C}" destId="{F74BC01B-5E1E-4ADD-9515-00356B79D176}" srcOrd="2" destOrd="0" parTransId="{E80B95A6-581A-4BC4-B523-74C273FD8287}" sibTransId="{FD8ABA08-9D28-4DE1-846B-EF07372F5BF8}"/>
    <dgm:cxn modelId="{D56BB6DF-3199-413E-AA64-89594C418844}" type="presOf" srcId="{DCCE571A-4D30-4294-ABAF-6885F619D2D9}" destId="{B9FB697D-C854-4940-96D1-A16EC0E2D17F}" srcOrd="0" destOrd="0" presId="urn:microsoft.com/office/officeart/2005/8/layout/vList5"/>
    <dgm:cxn modelId="{E70347E4-4461-4B80-8927-4CA0AEBFAAF8}" srcId="{E817CCF5-DA3F-4E5F-BE7C-D8111B2BFEBA}" destId="{DCCE571A-4D30-4294-ABAF-6885F619D2D9}" srcOrd="1" destOrd="0" parTransId="{3AD83C96-5A95-4337-BF2D-97454AF7F108}" sibTransId="{2C1DF6EC-6090-4926-A556-3D2417B7F2AA}"/>
    <dgm:cxn modelId="{D0E23DE5-82D6-4A90-A2B2-3B196CFB9E4B}" type="presOf" srcId="{6BF509EE-1E1E-4BF7-84F4-158CD8D2DC09}" destId="{83A1F6BC-C72E-4E65-9775-8A352985FA08}" srcOrd="0" destOrd="1" presId="urn:microsoft.com/office/officeart/2005/8/layout/vList5"/>
    <dgm:cxn modelId="{D20E76FA-21CC-446B-8735-8A5FCDFC9E0E}" srcId="{1C1B28B7-2609-4BAA-AAAB-5801EDFD334C}" destId="{C1BC2591-8C91-4D2E-838F-26D0C0073985}" srcOrd="1" destOrd="0" parTransId="{7DCA0393-C91B-458E-9602-70CA0004F5AA}" sibTransId="{472A1DB7-924E-4E35-8E55-E1EE1C624B51}"/>
    <dgm:cxn modelId="{AFB3BB75-8572-49AC-B8CB-19F4F34BD88A}" type="presParOf" srcId="{303DDEBE-C704-4797-AC2C-4FA3DB023D8B}" destId="{4C01DBC8-460D-4FDE-A67E-56D25B100142}" srcOrd="0" destOrd="0" presId="urn:microsoft.com/office/officeart/2005/8/layout/vList5"/>
    <dgm:cxn modelId="{5335D70B-B65A-41CE-A873-FF78E68617D1}" type="presParOf" srcId="{4C01DBC8-460D-4FDE-A67E-56D25B100142}" destId="{AE797842-B12D-43B7-B85D-AF3417C8CF9D}" srcOrd="0" destOrd="0" presId="urn:microsoft.com/office/officeart/2005/8/layout/vList5"/>
    <dgm:cxn modelId="{4025AB32-69A1-4EDB-B62A-9097C9246D81}" type="presParOf" srcId="{4C01DBC8-460D-4FDE-A67E-56D25B100142}" destId="{D367FBAC-E0D6-45DD-9361-76BF118DF5BF}" srcOrd="1" destOrd="0" presId="urn:microsoft.com/office/officeart/2005/8/layout/vList5"/>
    <dgm:cxn modelId="{FDE92E3D-1D4A-4F21-B099-BFAFDF474E49}" type="presParOf" srcId="{303DDEBE-C704-4797-AC2C-4FA3DB023D8B}" destId="{694F562B-595B-485D-AA4C-91E181AD60D6}" srcOrd="1" destOrd="0" presId="urn:microsoft.com/office/officeart/2005/8/layout/vList5"/>
    <dgm:cxn modelId="{242697E1-1D41-4E0E-8153-2812F0E62CBE}" type="presParOf" srcId="{303DDEBE-C704-4797-AC2C-4FA3DB023D8B}" destId="{226DC7BD-E865-45F6-B3C0-B1C19023AFF4}" srcOrd="2" destOrd="0" presId="urn:microsoft.com/office/officeart/2005/8/layout/vList5"/>
    <dgm:cxn modelId="{8F2C16C2-E2DF-4051-A631-3F463D96BE8D}" type="presParOf" srcId="{226DC7BD-E865-45F6-B3C0-B1C19023AFF4}" destId="{B9FB697D-C854-4940-96D1-A16EC0E2D17F}" srcOrd="0" destOrd="0" presId="urn:microsoft.com/office/officeart/2005/8/layout/vList5"/>
    <dgm:cxn modelId="{D28B9A8C-7259-4545-AC75-E659C93E6736}" type="presParOf" srcId="{226DC7BD-E865-45F6-B3C0-B1C19023AFF4}" destId="{83A1F6BC-C72E-4E65-9775-8A352985FA08}" srcOrd="1" destOrd="0" presId="urn:microsoft.com/office/officeart/2005/8/layout/vList5"/>
    <dgm:cxn modelId="{CC646D54-9A86-4704-A4E1-882636ECF03B}" type="presParOf" srcId="{303DDEBE-C704-4797-AC2C-4FA3DB023D8B}" destId="{34ADAD74-415F-42D6-853A-8C13E5E719A0}" srcOrd="3" destOrd="0" presId="urn:microsoft.com/office/officeart/2005/8/layout/vList5"/>
    <dgm:cxn modelId="{A68FF653-45CD-4D52-9AEA-887BC6961416}" type="presParOf" srcId="{303DDEBE-C704-4797-AC2C-4FA3DB023D8B}" destId="{44D347F3-1F46-4AFE-9A5F-D0DA4CE16993}" srcOrd="4" destOrd="0" presId="urn:microsoft.com/office/officeart/2005/8/layout/vList5"/>
    <dgm:cxn modelId="{9A79E9D9-F2FD-4AA8-9E88-0D79D11102E7}" type="presParOf" srcId="{44D347F3-1F46-4AFE-9A5F-D0DA4CE16993}" destId="{3DDAEB80-3079-40E1-82F9-CCCE463F66A1}" srcOrd="0" destOrd="0" presId="urn:microsoft.com/office/officeart/2005/8/layout/vList5"/>
    <dgm:cxn modelId="{ADC28B72-3356-4ED8-903A-5F9451691087}" type="presParOf" srcId="{44D347F3-1F46-4AFE-9A5F-D0DA4CE16993}" destId="{6D2EB164-89BA-446D-BCA4-542B6BD056C1}"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817CCF5-DA3F-4E5F-BE7C-D8111B2BFEBA}" type="doc">
      <dgm:prSet loTypeId="urn:microsoft.com/office/officeart/2005/8/layout/vList5" loCatId="list" qsTypeId="urn:microsoft.com/office/officeart/2005/8/quickstyle/simple2" qsCatId="simple" csTypeId="urn:microsoft.com/office/officeart/2005/8/colors/accent3_2" csCatId="accent3" phldr="1"/>
      <dgm:spPr/>
      <dgm:t>
        <a:bodyPr/>
        <a:lstStyle/>
        <a:p>
          <a:endParaRPr lang="en-US"/>
        </a:p>
      </dgm:t>
    </dgm:pt>
    <dgm:pt modelId="{E754A2A0-41CE-428B-9DDC-DCD1FD12D16A}">
      <dgm:prSet/>
      <dgm:spPr/>
      <dgm:t>
        <a:bodyPr/>
        <a:lstStyle/>
        <a:p>
          <a:pPr>
            <a:defRPr b="1"/>
          </a:pPr>
          <a:r>
            <a:rPr lang="en-US"/>
            <a:t>Lorem Ipsum</a:t>
          </a:r>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C2F66EED-74C3-4F36-A1D4-8AFCBB009938}">
      <dgm:prSet/>
      <dgm:spPr/>
      <dgm:t>
        <a:bodyPr/>
        <a:lstStyle/>
        <a:p>
          <a:r>
            <a:rPr lang="en-US"/>
            <a:t>Dolor Sit Amet</a:t>
          </a:r>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dgm:spPr/>
      <dgm:t>
        <a:bodyPr/>
        <a:lstStyle/>
        <a:p>
          <a:pPr>
            <a:defRPr b="1"/>
          </a:pPr>
          <a:r>
            <a:rPr lang="en-US"/>
            <a:t>Lorem Ipsum</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r>
            <a:rPr lang="en-US"/>
            <a:t>Dolor Sit Amet</a:t>
          </a:r>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1C1B28B7-2609-4BAA-AAAB-5801EDFD334C}">
      <dgm:prSet/>
      <dgm:spPr/>
      <dgm:t>
        <a:bodyPr/>
        <a:lstStyle/>
        <a:p>
          <a:pPr>
            <a:defRPr b="1"/>
          </a:pPr>
          <a:r>
            <a:rPr lang="en-US"/>
            <a:t>Lorem Ipsum</a:t>
          </a:r>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28C188E4-A3B1-47AF-802E-B2DED21921BA}">
      <dgm:prSet/>
      <dgm:spPr/>
      <dgm:t>
        <a:bodyPr/>
        <a:lstStyle/>
        <a:p>
          <a:r>
            <a:rPr lang="en-US"/>
            <a:t>Dolor Sit Amet</a:t>
          </a:r>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E73E8133-584D-4C45-99EA-6F2691A17A73}">
      <dgm:prSet/>
      <dgm:spPr/>
      <dgm:t>
        <a:bodyPr/>
        <a:lstStyle/>
        <a:p>
          <a:r>
            <a:rPr lang="en-US"/>
            <a:t>Consectetuer Elit</a:t>
          </a:r>
        </a:p>
      </dgm:t>
    </dgm:pt>
    <dgm:pt modelId="{19366B0E-517E-41A1-A871-4D800CF4D2F7}" type="parTrans" cxnId="{CE13601D-E1A5-42B4-9435-EF16045E60FA}">
      <dgm:prSet/>
      <dgm:spPr/>
      <dgm:t>
        <a:bodyPr/>
        <a:lstStyle/>
        <a:p>
          <a:endParaRPr lang="en-US"/>
        </a:p>
      </dgm:t>
    </dgm:pt>
    <dgm:pt modelId="{C09243AF-AD07-4CBF-84F7-E2CD9DD2CEF1}" type="sibTrans" cxnId="{CE13601D-E1A5-42B4-9435-EF16045E60FA}">
      <dgm:prSet/>
      <dgm:spPr/>
      <dgm:t>
        <a:bodyPr/>
        <a:lstStyle/>
        <a:p>
          <a:endParaRPr lang="en-US"/>
        </a:p>
      </dgm:t>
    </dgm:pt>
    <dgm:pt modelId="{19AE6A50-B2F7-4F98-A456-DF10E94887E7}">
      <dgm:prSet/>
      <dgm:spPr/>
      <dgm:t>
        <a:bodyPr/>
        <a:lstStyle/>
        <a:p>
          <a:r>
            <a:rPr lang="en-US"/>
            <a:t>Nunc Viverra</a:t>
          </a:r>
        </a:p>
      </dgm:t>
    </dgm:pt>
    <dgm:pt modelId="{FCAB35B7-FF11-4E93-9864-F2B9C97274F4}" type="parTrans" cxnId="{F938F5D5-804D-4B23-8281-BE5677075ACA}">
      <dgm:prSet/>
      <dgm:spPr/>
      <dgm:t>
        <a:bodyPr/>
        <a:lstStyle/>
        <a:p>
          <a:endParaRPr lang="en-US"/>
        </a:p>
      </dgm:t>
    </dgm:pt>
    <dgm:pt modelId="{F7BDB8CA-0E84-4B27-8BED-5C7340299BE3}" type="sibTrans" cxnId="{F938F5D5-804D-4B23-8281-BE5677075ACA}">
      <dgm:prSet/>
      <dgm:spPr/>
      <dgm:t>
        <a:bodyPr/>
        <a:lstStyle/>
        <a:p>
          <a:endParaRPr lang="en-US"/>
        </a:p>
      </dgm:t>
    </dgm:pt>
    <dgm:pt modelId="{6BF509EE-1E1E-4BF7-84F4-158CD8D2DC09}">
      <dgm:prSet/>
      <dgm:spPr/>
      <dgm:t>
        <a:bodyPr/>
        <a:lstStyle/>
        <a:p>
          <a:r>
            <a:rPr lang="en-US"/>
            <a:t>Consectetuer Elit</a:t>
          </a:r>
        </a:p>
      </dgm:t>
    </dgm:pt>
    <dgm:pt modelId="{A66C651E-305C-49C9-A282-1069A4617E85}" type="parTrans" cxnId="{E40A96C6-DC5F-42A1-9307-3B282B7BE6C8}">
      <dgm:prSet/>
      <dgm:spPr/>
      <dgm:t>
        <a:bodyPr/>
        <a:lstStyle/>
        <a:p>
          <a:endParaRPr lang="en-US"/>
        </a:p>
      </dgm:t>
    </dgm:pt>
    <dgm:pt modelId="{20224668-7462-4C4B-BD92-AE4512D3930F}" type="sibTrans" cxnId="{E40A96C6-DC5F-42A1-9307-3B282B7BE6C8}">
      <dgm:prSet/>
      <dgm:spPr/>
      <dgm:t>
        <a:bodyPr/>
        <a:lstStyle/>
        <a:p>
          <a:endParaRPr lang="en-US"/>
        </a:p>
      </dgm:t>
    </dgm:pt>
    <dgm:pt modelId="{80308036-41FA-49DF-BC56-8BE1223C877B}">
      <dgm:prSet/>
      <dgm:spPr/>
      <dgm:t>
        <a:bodyPr/>
        <a:lstStyle/>
        <a:p>
          <a:r>
            <a:rPr lang="en-US"/>
            <a:t>Nunc Viverra</a:t>
          </a:r>
        </a:p>
      </dgm:t>
    </dgm:pt>
    <dgm:pt modelId="{CB4C8DF6-8671-4F14-9BD6-68E721D7CBE8}" type="parTrans" cxnId="{D1B32484-28F0-428A-9520-8334A2F3F0B1}">
      <dgm:prSet/>
      <dgm:spPr/>
      <dgm:t>
        <a:bodyPr/>
        <a:lstStyle/>
        <a:p>
          <a:endParaRPr lang="en-US"/>
        </a:p>
      </dgm:t>
    </dgm:pt>
    <dgm:pt modelId="{1F052CFC-B532-468F-8AAE-C7C381ADE52A}" type="sibTrans" cxnId="{D1B32484-28F0-428A-9520-8334A2F3F0B1}">
      <dgm:prSet/>
      <dgm:spPr/>
      <dgm:t>
        <a:bodyPr/>
        <a:lstStyle/>
        <a:p>
          <a:endParaRPr lang="en-US"/>
        </a:p>
      </dgm:t>
    </dgm:pt>
    <dgm:pt modelId="{C1BC2591-8C91-4D2E-838F-26D0C0073985}">
      <dgm:prSet/>
      <dgm:spPr/>
      <dgm:t>
        <a:bodyPr/>
        <a:lstStyle/>
        <a:p>
          <a:r>
            <a:rPr lang="en-US"/>
            <a:t>Consectetuer Elit</a:t>
          </a:r>
        </a:p>
      </dgm:t>
    </dgm:pt>
    <dgm:pt modelId="{7DCA0393-C91B-458E-9602-70CA0004F5AA}" type="parTrans" cxnId="{D20E76FA-21CC-446B-8735-8A5FCDFC9E0E}">
      <dgm:prSet/>
      <dgm:spPr/>
      <dgm:t>
        <a:bodyPr/>
        <a:lstStyle/>
        <a:p>
          <a:endParaRPr lang="en-US"/>
        </a:p>
      </dgm:t>
    </dgm:pt>
    <dgm:pt modelId="{472A1DB7-924E-4E35-8E55-E1EE1C624B51}" type="sibTrans" cxnId="{D20E76FA-21CC-446B-8735-8A5FCDFC9E0E}">
      <dgm:prSet/>
      <dgm:spPr/>
      <dgm:t>
        <a:bodyPr/>
        <a:lstStyle/>
        <a:p>
          <a:endParaRPr lang="en-US"/>
        </a:p>
      </dgm:t>
    </dgm:pt>
    <dgm:pt modelId="{F74BC01B-5E1E-4ADD-9515-00356B79D176}">
      <dgm:prSet/>
      <dgm:spPr/>
      <dgm:t>
        <a:bodyPr/>
        <a:lstStyle/>
        <a:p>
          <a:r>
            <a:rPr lang="en-US"/>
            <a:t>Nunc Viverra</a:t>
          </a:r>
        </a:p>
      </dgm:t>
    </dgm:pt>
    <dgm:pt modelId="{E80B95A6-581A-4BC4-B523-74C273FD8287}" type="parTrans" cxnId="{8778ABD9-C262-4DF9-8C1E-BF1D063BB5C9}">
      <dgm:prSet/>
      <dgm:spPr/>
      <dgm:t>
        <a:bodyPr/>
        <a:lstStyle/>
        <a:p>
          <a:endParaRPr lang="en-US"/>
        </a:p>
      </dgm:t>
    </dgm:pt>
    <dgm:pt modelId="{FD8ABA08-9D28-4DE1-846B-EF07372F5BF8}" type="sibTrans" cxnId="{8778ABD9-C262-4DF9-8C1E-BF1D063BB5C9}">
      <dgm:prSet/>
      <dgm:spPr/>
      <dgm:t>
        <a:bodyPr/>
        <a:lstStyle/>
        <a:p>
          <a:endParaRPr lang="en-US"/>
        </a:p>
      </dgm:t>
    </dgm:pt>
    <dgm:pt modelId="{303DDEBE-C704-4797-AC2C-4FA3DB023D8B}" type="pres">
      <dgm:prSet presAssocID="{E817CCF5-DA3F-4E5F-BE7C-D8111B2BFEBA}" presName="Name0" presStyleCnt="0">
        <dgm:presLayoutVars>
          <dgm:dir/>
          <dgm:animLvl val="lvl"/>
          <dgm:resizeHandles val="exact"/>
        </dgm:presLayoutVars>
      </dgm:prSet>
      <dgm:spPr/>
    </dgm:pt>
    <dgm:pt modelId="{4C01DBC8-460D-4FDE-A67E-56D25B100142}" type="pres">
      <dgm:prSet presAssocID="{E754A2A0-41CE-428B-9DDC-DCD1FD12D16A}" presName="linNode" presStyleCnt="0"/>
      <dgm:spPr/>
    </dgm:pt>
    <dgm:pt modelId="{AE797842-B12D-43B7-B85D-AF3417C8CF9D}" type="pres">
      <dgm:prSet presAssocID="{E754A2A0-41CE-428B-9DDC-DCD1FD12D16A}" presName="parentText" presStyleLbl="node1" presStyleIdx="0" presStyleCnt="3">
        <dgm:presLayoutVars>
          <dgm:chMax val="1"/>
          <dgm:bulletEnabled val="1"/>
        </dgm:presLayoutVars>
      </dgm:prSet>
      <dgm:spPr/>
    </dgm:pt>
    <dgm:pt modelId="{D367FBAC-E0D6-45DD-9361-76BF118DF5BF}" type="pres">
      <dgm:prSet presAssocID="{E754A2A0-41CE-428B-9DDC-DCD1FD12D16A}" presName="descendantText" presStyleLbl="alignAccFollowNode1" presStyleIdx="0" presStyleCnt="3">
        <dgm:presLayoutVars>
          <dgm:bulletEnabled val="1"/>
        </dgm:presLayoutVars>
      </dgm:prSet>
      <dgm:spPr/>
    </dgm:pt>
    <dgm:pt modelId="{694F562B-595B-485D-AA4C-91E181AD60D6}" type="pres">
      <dgm:prSet presAssocID="{02D8D4EF-9694-45C7-AF26-E20371B3C352}" presName="sp" presStyleCnt="0"/>
      <dgm:spPr/>
    </dgm:pt>
    <dgm:pt modelId="{226DC7BD-E865-45F6-B3C0-B1C19023AFF4}" type="pres">
      <dgm:prSet presAssocID="{DCCE571A-4D30-4294-ABAF-6885F619D2D9}" presName="linNode" presStyleCnt="0"/>
      <dgm:spPr/>
    </dgm:pt>
    <dgm:pt modelId="{B9FB697D-C854-4940-96D1-A16EC0E2D17F}" type="pres">
      <dgm:prSet presAssocID="{DCCE571A-4D30-4294-ABAF-6885F619D2D9}" presName="parentText" presStyleLbl="node1" presStyleIdx="1" presStyleCnt="3">
        <dgm:presLayoutVars>
          <dgm:chMax val="1"/>
          <dgm:bulletEnabled val="1"/>
        </dgm:presLayoutVars>
      </dgm:prSet>
      <dgm:spPr/>
    </dgm:pt>
    <dgm:pt modelId="{83A1F6BC-C72E-4E65-9775-8A352985FA08}" type="pres">
      <dgm:prSet presAssocID="{DCCE571A-4D30-4294-ABAF-6885F619D2D9}" presName="descendantText" presStyleLbl="alignAccFollowNode1" presStyleIdx="1" presStyleCnt="3">
        <dgm:presLayoutVars>
          <dgm:bulletEnabled val="1"/>
        </dgm:presLayoutVars>
      </dgm:prSet>
      <dgm:spPr/>
    </dgm:pt>
    <dgm:pt modelId="{34ADAD74-415F-42D6-853A-8C13E5E719A0}" type="pres">
      <dgm:prSet presAssocID="{2C1DF6EC-6090-4926-A556-3D2417B7F2AA}" presName="sp" presStyleCnt="0"/>
      <dgm:spPr/>
    </dgm:pt>
    <dgm:pt modelId="{44D347F3-1F46-4AFE-9A5F-D0DA4CE16993}" type="pres">
      <dgm:prSet presAssocID="{1C1B28B7-2609-4BAA-AAAB-5801EDFD334C}" presName="linNode" presStyleCnt="0"/>
      <dgm:spPr/>
    </dgm:pt>
    <dgm:pt modelId="{3DDAEB80-3079-40E1-82F9-CCCE463F66A1}" type="pres">
      <dgm:prSet presAssocID="{1C1B28B7-2609-4BAA-AAAB-5801EDFD334C}" presName="parentText" presStyleLbl="node1" presStyleIdx="2" presStyleCnt="3">
        <dgm:presLayoutVars>
          <dgm:chMax val="1"/>
          <dgm:bulletEnabled val="1"/>
        </dgm:presLayoutVars>
      </dgm:prSet>
      <dgm:spPr/>
    </dgm:pt>
    <dgm:pt modelId="{6D2EB164-89BA-446D-BCA4-542B6BD056C1}" type="pres">
      <dgm:prSet presAssocID="{1C1B28B7-2609-4BAA-AAAB-5801EDFD334C}" presName="descendantText" presStyleLbl="alignAccFollowNode1" presStyleIdx="2" presStyleCnt="3">
        <dgm:presLayoutVars>
          <dgm:bulletEnabled val="1"/>
        </dgm:presLayoutVars>
      </dgm:prSet>
      <dgm:spPr/>
    </dgm:pt>
  </dgm:ptLst>
  <dgm:cxnLst>
    <dgm:cxn modelId="{29822C16-640B-4062-8D63-BA29D552C834}" type="presOf" srcId="{28C188E4-A3B1-47AF-802E-B2DED21921BA}" destId="{6D2EB164-89BA-446D-BCA4-542B6BD056C1}" srcOrd="0" destOrd="0" presId="urn:microsoft.com/office/officeart/2005/8/layout/vList5"/>
    <dgm:cxn modelId="{CE13601D-E1A5-42B4-9435-EF16045E60FA}" srcId="{E754A2A0-41CE-428B-9DDC-DCD1FD12D16A}" destId="{E73E8133-584D-4C45-99EA-6F2691A17A73}" srcOrd="1" destOrd="0" parTransId="{19366B0E-517E-41A1-A871-4D800CF4D2F7}" sibTransId="{C09243AF-AD07-4CBF-84F7-E2CD9DD2CEF1}"/>
    <dgm:cxn modelId="{31009C30-9A15-4492-901A-14517A4F88E6}" type="presOf" srcId="{B4C55E9F-B5C0-4AD1-919B-D2D83AC9CD40}" destId="{83A1F6BC-C72E-4E65-9775-8A352985FA08}" srcOrd="0" destOrd="0" presId="urn:microsoft.com/office/officeart/2005/8/layout/vList5"/>
    <dgm:cxn modelId="{05037335-2E5B-48BE-86A9-5372B1A16299}" srcId="{E817CCF5-DA3F-4E5F-BE7C-D8111B2BFEBA}" destId="{1C1B28B7-2609-4BAA-AAAB-5801EDFD334C}" srcOrd="2" destOrd="0" parTransId="{2BF5F791-D223-44A4-B231-6C3F4B786D08}" sibTransId="{A432C086-9156-4D32-A06E-6E237CC66D92}"/>
    <dgm:cxn modelId="{998C5939-7465-4298-A772-269FB38E3CEE}" type="presOf" srcId="{F74BC01B-5E1E-4ADD-9515-00356B79D176}" destId="{6D2EB164-89BA-446D-BCA4-542B6BD056C1}" srcOrd="0" destOrd="2" presId="urn:microsoft.com/office/officeart/2005/8/layout/vList5"/>
    <dgm:cxn modelId="{01F0E03A-1C72-43BA-A7E3-16189EFCABEE}" type="presOf" srcId="{19AE6A50-B2F7-4F98-A456-DF10E94887E7}" destId="{D367FBAC-E0D6-45DD-9361-76BF118DF5BF}" srcOrd="0" destOrd="2" presId="urn:microsoft.com/office/officeart/2005/8/layout/vList5"/>
    <dgm:cxn modelId="{C226D93D-DB5F-4FDC-88C3-8A22302C2704}" type="presOf" srcId="{E754A2A0-41CE-428B-9DDC-DCD1FD12D16A}" destId="{AE797842-B12D-43B7-B85D-AF3417C8CF9D}" srcOrd="0" destOrd="0" presId="urn:microsoft.com/office/officeart/2005/8/layout/vList5"/>
    <dgm:cxn modelId="{8477CC44-7B7F-4349-A9A2-0A6AF294FFDF}" type="presOf" srcId="{80308036-41FA-49DF-BC56-8BE1223C877B}" destId="{83A1F6BC-C72E-4E65-9775-8A352985FA08}" srcOrd="0" destOrd="2" presId="urn:microsoft.com/office/officeart/2005/8/layout/vList5"/>
    <dgm:cxn modelId="{2A7CE964-D9BC-4CAF-B212-4763371B9BB7}" type="presOf" srcId="{C2F66EED-74C3-4F36-A1D4-8AFCBB009938}" destId="{D367FBAC-E0D6-45DD-9361-76BF118DF5BF}" srcOrd="0" destOrd="0" presId="urn:microsoft.com/office/officeart/2005/8/layout/vList5"/>
    <dgm:cxn modelId="{2F700346-56AA-444A-A32C-F37B95F5CD6C}" type="presOf" srcId="{E73E8133-584D-4C45-99EA-6F2691A17A73}" destId="{D367FBAC-E0D6-45DD-9361-76BF118DF5BF}" srcOrd="0" destOrd="1" presId="urn:microsoft.com/office/officeart/2005/8/layout/vList5"/>
    <dgm:cxn modelId="{97E7A548-FDF8-45C8-A200-1D9ABE923277}" type="presOf" srcId="{1C1B28B7-2609-4BAA-AAAB-5801EDFD334C}" destId="{3DDAEB80-3079-40E1-82F9-CCCE463F66A1}" srcOrd="0" destOrd="0" presId="urn:microsoft.com/office/officeart/2005/8/layout/vList5"/>
    <dgm:cxn modelId="{A1AD8D4A-141F-416D-BFAC-3FFBD7199B4B}" type="presOf" srcId="{C1BC2591-8C91-4D2E-838F-26D0C0073985}" destId="{6D2EB164-89BA-446D-BCA4-542B6BD056C1}" srcOrd="0" destOrd="1" presId="urn:microsoft.com/office/officeart/2005/8/layout/vList5"/>
    <dgm:cxn modelId="{B807BF75-BC86-4A84-AB83-7B8BC68E737C}" srcId="{1C1B28B7-2609-4BAA-AAAB-5801EDFD334C}" destId="{28C188E4-A3B1-47AF-802E-B2DED21921BA}" srcOrd="0" destOrd="0" parTransId="{C89C556F-BA69-4B68-9F7C-1121B26764B0}" sibTransId="{7BEFF1EA-4DB5-4BD3-A89B-DF0184626A1A}"/>
    <dgm:cxn modelId="{D1B32484-28F0-428A-9520-8334A2F3F0B1}" srcId="{DCCE571A-4D30-4294-ABAF-6885F619D2D9}" destId="{80308036-41FA-49DF-BC56-8BE1223C877B}" srcOrd="2" destOrd="0" parTransId="{CB4C8DF6-8671-4F14-9BD6-68E721D7CBE8}" sibTransId="{1F052CFC-B532-468F-8AAE-C7C381ADE52A}"/>
    <dgm:cxn modelId="{C88247B2-E105-4D96-906F-7548AC333B4A}" type="presOf" srcId="{E817CCF5-DA3F-4E5F-BE7C-D8111B2BFEBA}" destId="{303DDEBE-C704-4797-AC2C-4FA3DB023D8B}" srcOrd="0" destOrd="0" presId="urn:microsoft.com/office/officeart/2005/8/layout/vList5"/>
    <dgm:cxn modelId="{7A243DB8-C0B8-4718-B558-CE939B8FF03E}" srcId="{E754A2A0-41CE-428B-9DDC-DCD1FD12D16A}" destId="{C2F66EED-74C3-4F36-A1D4-8AFCBB009938}" srcOrd="0" destOrd="0" parTransId="{5CF5C62A-BD1A-4922-92B6-33ECA44C1F76}" sibTransId="{F9BAA161-AAEC-4A41-B4D9-A27EAD80526E}"/>
    <dgm:cxn modelId="{E40A96C6-DC5F-42A1-9307-3B282B7BE6C8}" srcId="{DCCE571A-4D30-4294-ABAF-6885F619D2D9}" destId="{6BF509EE-1E1E-4BF7-84F4-158CD8D2DC09}" srcOrd="1" destOrd="0" parTransId="{A66C651E-305C-49C9-A282-1069A4617E85}" sibTransId="{20224668-7462-4C4B-BD92-AE4512D3930F}"/>
    <dgm:cxn modelId="{507A74C7-FEAF-4A4C-9250-0613CBC2F127}" srcId="{E817CCF5-DA3F-4E5F-BE7C-D8111B2BFEBA}" destId="{E754A2A0-41CE-428B-9DDC-DCD1FD12D16A}" srcOrd="0" destOrd="0" parTransId="{BE164097-A5AA-4EA1-9E64-D7FCD4DD2A4E}" sibTransId="{02D8D4EF-9694-45C7-AF26-E20371B3C352}"/>
    <dgm:cxn modelId="{B2BEE9D2-644C-400C-8E33-2C4491C5B104}" srcId="{DCCE571A-4D30-4294-ABAF-6885F619D2D9}" destId="{B4C55E9F-B5C0-4AD1-919B-D2D83AC9CD40}" srcOrd="0" destOrd="0" parTransId="{D1B05DEA-DFE0-4560-B75F-1C2BCB67A7C6}" sibTransId="{A6301E27-5ACC-4907-A7C8-B41877235C87}"/>
    <dgm:cxn modelId="{F938F5D5-804D-4B23-8281-BE5677075ACA}" srcId="{E754A2A0-41CE-428B-9DDC-DCD1FD12D16A}" destId="{19AE6A50-B2F7-4F98-A456-DF10E94887E7}" srcOrd="2" destOrd="0" parTransId="{FCAB35B7-FF11-4E93-9864-F2B9C97274F4}" sibTransId="{F7BDB8CA-0E84-4B27-8BED-5C7340299BE3}"/>
    <dgm:cxn modelId="{8778ABD9-C262-4DF9-8C1E-BF1D063BB5C9}" srcId="{1C1B28B7-2609-4BAA-AAAB-5801EDFD334C}" destId="{F74BC01B-5E1E-4ADD-9515-00356B79D176}" srcOrd="2" destOrd="0" parTransId="{E80B95A6-581A-4BC4-B523-74C273FD8287}" sibTransId="{FD8ABA08-9D28-4DE1-846B-EF07372F5BF8}"/>
    <dgm:cxn modelId="{D56BB6DF-3199-413E-AA64-89594C418844}" type="presOf" srcId="{DCCE571A-4D30-4294-ABAF-6885F619D2D9}" destId="{B9FB697D-C854-4940-96D1-A16EC0E2D17F}" srcOrd="0" destOrd="0" presId="urn:microsoft.com/office/officeart/2005/8/layout/vList5"/>
    <dgm:cxn modelId="{E70347E4-4461-4B80-8927-4CA0AEBFAAF8}" srcId="{E817CCF5-DA3F-4E5F-BE7C-D8111B2BFEBA}" destId="{DCCE571A-4D30-4294-ABAF-6885F619D2D9}" srcOrd="1" destOrd="0" parTransId="{3AD83C96-5A95-4337-BF2D-97454AF7F108}" sibTransId="{2C1DF6EC-6090-4926-A556-3D2417B7F2AA}"/>
    <dgm:cxn modelId="{D0E23DE5-82D6-4A90-A2B2-3B196CFB9E4B}" type="presOf" srcId="{6BF509EE-1E1E-4BF7-84F4-158CD8D2DC09}" destId="{83A1F6BC-C72E-4E65-9775-8A352985FA08}" srcOrd="0" destOrd="1" presId="urn:microsoft.com/office/officeart/2005/8/layout/vList5"/>
    <dgm:cxn modelId="{D20E76FA-21CC-446B-8735-8A5FCDFC9E0E}" srcId="{1C1B28B7-2609-4BAA-AAAB-5801EDFD334C}" destId="{C1BC2591-8C91-4D2E-838F-26D0C0073985}" srcOrd="1" destOrd="0" parTransId="{7DCA0393-C91B-458E-9602-70CA0004F5AA}" sibTransId="{472A1DB7-924E-4E35-8E55-E1EE1C624B51}"/>
    <dgm:cxn modelId="{AFB3BB75-8572-49AC-B8CB-19F4F34BD88A}" type="presParOf" srcId="{303DDEBE-C704-4797-AC2C-4FA3DB023D8B}" destId="{4C01DBC8-460D-4FDE-A67E-56D25B100142}" srcOrd="0" destOrd="0" presId="urn:microsoft.com/office/officeart/2005/8/layout/vList5"/>
    <dgm:cxn modelId="{5335D70B-B65A-41CE-A873-FF78E68617D1}" type="presParOf" srcId="{4C01DBC8-460D-4FDE-A67E-56D25B100142}" destId="{AE797842-B12D-43B7-B85D-AF3417C8CF9D}" srcOrd="0" destOrd="0" presId="urn:microsoft.com/office/officeart/2005/8/layout/vList5"/>
    <dgm:cxn modelId="{4025AB32-69A1-4EDB-B62A-9097C9246D81}" type="presParOf" srcId="{4C01DBC8-460D-4FDE-A67E-56D25B100142}" destId="{D367FBAC-E0D6-45DD-9361-76BF118DF5BF}" srcOrd="1" destOrd="0" presId="urn:microsoft.com/office/officeart/2005/8/layout/vList5"/>
    <dgm:cxn modelId="{FDE92E3D-1D4A-4F21-B099-BFAFDF474E49}" type="presParOf" srcId="{303DDEBE-C704-4797-AC2C-4FA3DB023D8B}" destId="{694F562B-595B-485D-AA4C-91E181AD60D6}" srcOrd="1" destOrd="0" presId="urn:microsoft.com/office/officeart/2005/8/layout/vList5"/>
    <dgm:cxn modelId="{242697E1-1D41-4E0E-8153-2812F0E62CBE}" type="presParOf" srcId="{303DDEBE-C704-4797-AC2C-4FA3DB023D8B}" destId="{226DC7BD-E865-45F6-B3C0-B1C19023AFF4}" srcOrd="2" destOrd="0" presId="urn:microsoft.com/office/officeart/2005/8/layout/vList5"/>
    <dgm:cxn modelId="{8F2C16C2-E2DF-4051-A631-3F463D96BE8D}" type="presParOf" srcId="{226DC7BD-E865-45F6-B3C0-B1C19023AFF4}" destId="{B9FB697D-C854-4940-96D1-A16EC0E2D17F}" srcOrd="0" destOrd="0" presId="urn:microsoft.com/office/officeart/2005/8/layout/vList5"/>
    <dgm:cxn modelId="{D28B9A8C-7259-4545-AC75-E659C93E6736}" type="presParOf" srcId="{226DC7BD-E865-45F6-B3C0-B1C19023AFF4}" destId="{83A1F6BC-C72E-4E65-9775-8A352985FA08}" srcOrd="1" destOrd="0" presId="urn:microsoft.com/office/officeart/2005/8/layout/vList5"/>
    <dgm:cxn modelId="{CC646D54-9A86-4704-A4E1-882636ECF03B}" type="presParOf" srcId="{303DDEBE-C704-4797-AC2C-4FA3DB023D8B}" destId="{34ADAD74-415F-42D6-853A-8C13E5E719A0}" srcOrd="3" destOrd="0" presId="urn:microsoft.com/office/officeart/2005/8/layout/vList5"/>
    <dgm:cxn modelId="{A68FF653-45CD-4D52-9AEA-887BC6961416}" type="presParOf" srcId="{303DDEBE-C704-4797-AC2C-4FA3DB023D8B}" destId="{44D347F3-1F46-4AFE-9A5F-D0DA4CE16993}" srcOrd="4" destOrd="0" presId="urn:microsoft.com/office/officeart/2005/8/layout/vList5"/>
    <dgm:cxn modelId="{9A79E9D9-F2FD-4AA8-9E88-0D79D11102E7}" type="presParOf" srcId="{44D347F3-1F46-4AFE-9A5F-D0DA4CE16993}" destId="{3DDAEB80-3079-40E1-82F9-CCCE463F66A1}" srcOrd="0" destOrd="0" presId="urn:microsoft.com/office/officeart/2005/8/layout/vList5"/>
    <dgm:cxn modelId="{ADC28B72-3356-4ED8-903A-5F9451691087}" type="presParOf" srcId="{44D347F3-1F46-4AFE-9A5F-D0DA4CE16993}" destId="{6D2EB164-89BA-446D-BCA4-542B6BD056C1}"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1E7C344-6D76-4E14-ACE4-D1A22BE088A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1647971-A62D-4532-9987-8A8809B84F95}">
      <dgm:prSet phldrT="[Text]"/>
      <dgm:spPr/>
      <dgm:t>
        <a:bodyPr/>
        <a:lstStyle/>
        <a:p>
          <a:r>
            <a:rPr lang="en-US" dirty="0"/>
            <a:t>Home</a:t>
          </a:r>
        </a:p>
      </dgm:t>
    </dgm:pt>
    <dgm:pt modelId="{BC400311-1735-4CA1-9A91-FA1DC4895EB9}" type="parTrans" cxnId="{BD9FB5ED-14C2-431A-BD4D-64D4F877F631}">
      <dgm:prSet/>
      <dgm:spPr/>
      <dgm:t>
        <a:bodyPr/>
        <a:lstStyle/>
        <a:p>
          <a:endParaRPr lang="en-US"/>
        </a:p>
      </dgm:t>
    </dgm:pt>
    <dgm:pt modelId="{AFA8A0B0-F21C-48F4-8660-4393DD129E46}" type="sibTrans" cxnId="{BD9FB5ED-14C2-431A-BD4D-64D4F877F631}">
      <dgm:prSet/>
      <dgm:spPr/>
      <dgm:t>
        <a:bodyPr/>
        <a:lstStyle/>
        <a:p>
          <a:endParaRPr lang="en-US"/>
        </a:p>
      </dgm:t>
    </dgm:pt>
    <dgm:pt modelId="{40A7596B-CDF9-402B-92F9-18F87546B03E}" type="asst">
      <dgm:prSet phldrT="[Text]"/>
      <dgm:spPr/>
      <dgm:t>
        <a:bodyPr/>
        <a:lstStyle/>
        <a:p>
          <a:r>
            <a:rPr lang="en-US" dirty="0"/>
            <a:t>Nav Bar</a:t>
          </a:r>
        </a:p>
      </dgm:t>
    </dgm:pt>
    <dgm:pt modelId="{2177925C-8994-4738-ACBB-164960021AC7}" type="parTrans" cxnId="{0CC169A5-6887-4798-9B35-1424756FAD2D}">
      <dgm:prSet/>
      <dgm:spPr/>
      <dgm:t>
        <a:bodyPr/>
        <a:lstStyle/>
        <a:p>
          <a:endParaRPr lang="en-US"/>
        </a:p>
      </dgm:t>
    </dgm:pt>
    <dgm:pt modelId="{45199FBD-5F21-4D72-B3BD-C082EEEFB2D5}" type="sibTrans" cxnId="{0CC169A5-6887-4798-9B35-1424756FAD2D}">
      <dgm:prSet/>
      <dgm:spPr/>
      <dgm:t>
        <a:bodyPr/>
        <a:lstStyle/>
        <a:p>
          <a:endParaRPr lang="en-US"/>
        </a:p>
      </dgm:t>
    </dgm:pt>
    <dgm:pt modelId="{293675D5-B18B-45D2-B579-DD075416FA76}">
      <dgm:prSet phldrT="[Text]"/>
      <dgm:spPr/>
      <dgm:t>
        <a:bodyPr/>
        <a:lstStyle/>
        <a:p>
          <a:r>
            <a:rPr lang="en-US" dirty="0"/>
            <a:t>About US</a:t>
          </a:r>
        </a:p>
      </dgm:t>
    </dgm:pt>
    <dgm:pt modelId="{316B7A32-FBB2-4BE3-A5BA-7D02BE568099}" type="parTrans" cxnId="{A848FEF7-751E-4A10-83AA-F85C995D4037}">
      <dgm:prSet/>
      <dgm:spPr/>
      <dgm:t>
        <a:bodyPr/>
        <a:lstStyle/>
        <a:p>
          <a:endParaRPr lang="en-US"/>
        </a:p>
      </dgm:t>
    </dgm:pt>
    <dgm:pt modelId="{C364ED0B-1203-45C7-B56A-C4850C9DF583}" type="sibTrans" cxnId="{A848FEF7-751E-4A10-83AA-F85C995D4037}">
      <dgm:prSet/>
      <dgm:spPr/>
      <dgm:t>
        <a:bodyPr/>
        <a:lstStyle/>
        <a:p>
          <a:endParaRPr lang="en-US"/>
        </a:p>
      </dgm:t>
    </dgm:pt>
    <dgm:pt modelId="{8C169923-8943-45B9-BB5C-99B13A54FCE4}">
      <dgm:prSet phldrT="[Text]"/>
      <dgm:spPr/>
      <dgm:t>
        <a:bodyPr/>
        <a:lstStyle/>
        <a:p>
          <a:r>
            <a:rPr lang="en-US" dirty="0"/>
            <a:t>Our Team</a:t>
          </a:r>
        </a:p>
      </dgm:t>
    </dgm:pt>
    <dgm:pt modelId="{87E56E7E-5571-48D2-B15A-06E931ED4E7F}" type="parTrans" cxnId="{6E3BAD60-BCBC-4F95-95D0-7A093A81B5D0}">
      <dgm:prSet/>
      <dgm:spPr/>
      <dgm:t>
        <a:bodyPr/>
        <a:lstStyle/>
        <a:p>
          <a:endParaRPr lang="en-US"/>
        </a:p>
      </dgm:t>
    </dgm:pt>
    <dgm:pt modelId="{BEC377A0-9F60-4247-A86B-171B4BAD0BAA}" type="sibTrans" cxnId="{6E3BAD60-BCBC-4F95-95D0-7A093A81B5D0}">
      <dgm:prSet/>
      <dgm:spPr/>
      <dgm:t>
        <a:bodyPr/>
        <a:lstStyle/>
        <a:p>
          <a:endParaRPr lang="en-US"/>
        </a:p>
      </dgm:t>
    </dgm:pt>
    <dgm:pt modelId="{981BAA26-D98B-4BF9-9467-EB181F105D07}">
      <dgm:prSet phldrT="[Text]"/>
      <dgm:spPr/>
      <dgm:t>
        <a:bodyPr/>
        <a:lstStyle/>
        <a:p>
          <a:r>
            <a:rPr lang="en-US" dirty="0"/>
            <a:t>Products</a:t>
          </a:r>
        </a:p>
      </dgm:t>
    </dgm:pt>
    <dgm:pt modelId="{440B04E9-DE56-492A-97AB-EE5B23EC425A}" type="parTrans" cxnId="{F3E96797-D60F-4681-BC99-053FC46D7A78}">
      <dgm:prSet/>
      <dgm:spPr/>
      <dgm:t>
        <a:bodyPr/>
        <a:lstStyle/>
        <a:p>
          <a:endParaRPr lang="en-US"/>
        </a:p>
      </dgm:t>
    </dgm:pt>
    <dgm:pt modelId="{7BF1FF58-F48C-4277-96D1-2524F5A8C5EC}" type="sibTrans" cxnId="{F3E96797-D60F-4681-BC99-053FC46D7A78}">
      <dgm:prSet/>
      <dgm:spPr/>
      <dgm:t>
        <a:bodyPr/>
        <a:lstStyle/>
        <a:p>
          <a:endParaRPr lang="en-US"/>
        </a:p>
      </dgm:t>
    </dgm:pt>
    <dgm:pt modelId="{31C5A63A-DFB4-4585-A8D9-5EFD7B28475C}">
      <dgm:prSet phldrT="[Text]"/>
      <dgm:spPr/>
      <dgm:t>
        <a:bodyPr/>
        <a:lstStyle/>
        <a:p>
          <a:r>
            <a:rPr lang="en-US" dirty="0"/>
            <a:t>Demo</a:t>
          </a:r>
        </a:p>
      </dgm:t>
    </dgm:pt>
    <dgm:pt modelId="{B930C650-7264-4CCD-83AD-09D439A68C22}" type="parTrans" cxnId="{CCC342A5-AF68-422F-BFAC-A0685B8B8AE1}">
      <dgm:prSet/>
      <dgm:spPr/>
      <dgm:t>
        <a:bodyPr/>
        <a:lstStyle/>
        <a:p>
          <a:endParaRPr lang="en-US"/>
        </a:p>
      </dgm:t>
    </dgm:pt>
    <dgm:pt modelId="{1BADE6F4-1A75-4BBA-9154-9BAF3EB5F1DD}" type="sibTrans" cxnId="{CCC342A5-AF68-422F-BFAC-A0685B8B8AE1}">
      <dgm:prSet/>
      <dgm:spPr/>
      <dgm:t>
        <a:bodyPr/>
        <a:lstStyle/>
        <a:p>
          <a:endParaRPr lang="en-US"/>
        </a:p>
      </dgm:t>
    </dgm:pt>
    <dgm:pt modelId="{002601AF-AE3D-4B58-828F-61BCF8785FBF}" type="pres">
      <dgm:prSet presAssocID="{51E7C344-6D76-4E14-ACE4-D1A22BE088A4}" presName="hierChild1" presStyleCnt="0">
        <dgm:presLayoutVars>
          <dgm:orgChart val="1"/>
          <dgm:chPref val="1"/>
          <dgm:dir/>
          <dgm:animOne val="branch"/>
          <dgm:animLvl val="lvl"/>
          <dgm:resizeHandles/>
        </dgm:presLayoutVars>
      </dgm:prSet>
      <dgm:spPr/>
    </dgm:pt>
    <dgm:pt modelId="{98C0B831-8851-41F0-A260-ECC79881D2F2}" type="pres">
      <dgm:prSet presAssocID="{A1647971-A62D-4532-9987-8A8809B84F95}" presName="hierRoot1" presStyleCnt="0">
        <dgm:presLayoutVars>
          <dgm:hierBranch val="init"/>
        </dgm:presLayoutVars>
      </dgm:prSet>
      <dgm:spPr/>
    </dgm:pt>
    <dgm:pt modelId="{8D56A92E-B448-4372-A141-44637E1F1C67}" type="pres">
      <dgm:prSet presAssocID="{A1647971-A62D-4532-9987-8A8809B84F95}" presName="rootComposite1" presStyleCnt="0"/>
      <dgm:spPr/>
    </dgm:pt>
    <dgm:pt modelId="{740CEF67-EBD7-4EAF-95D6-6310F14A2ECF}" type="pres">
      <dgm:prSet presAssocID="{A1647971-A62D-4532-9987-8A8809B84F95}" presName="rootText1" presStyleLbl="node0" presStyleIdx="0" presStyleCnt="1">
        <dgm:presLayoutVars>
          <dgm:chPref val="3"/>
        </dgm:presLayoutVars>
      </dgm:prSet>
      <dgm:spPr/>
    </dgm:pt>
    <dgm:pt modelId="{738D40ED-B11D-400C-A47E-75E59D865523}" type="pres">
      <dgm:prSet presAssocID="{A1647971-A62D-4532-9987-8A8809B84F95}" presName="rootConnector1" presStyleLbl="node1" presStyleIdx="0" presStyleCnt="0"/>
      <dgm:spPr/>
    </dgm:pt>
    <dgm:pt modelId="{37437458-B6CD-47D6-B3B7-C979C68A7227}" type="pres">
      <dgm:prSet presAssocID="{A1647971-A62D-4532-9987-8A8809B84F95}" presName="hierChild2" presStyleCnt="0"/>
      <dgm:spPr/>
    </dgm:pt>
    <dgm:pt modelId="{482E3A64-72C4-4FFB-BA44-61F06A467593}" type="pres">
      <dgm:prSet presAssocID="{316B7A32-FBB2-4BE3-A5BA-7D02BE568099}" presName="Name37" presStyleLbl="parChTrans1D2" presStyleIdx="0" presStyleCnt="5"/>
      <dgm:spPr/>
    </dgm:pt>
    <dgm:pt modelId="{D422DCA2-8BB3-493B-A954-17F0008BCFC3}" type="pres">
      <dgm:prSet presAssocID="{293675D5-B18B-45D2-B579-DD075416FA76}" presName="hierRoot2" presStyleCnt="0">
        <dgm:presLayoutVars>
          <dgm:hierBranch val="init"/>
        </dgm:presLayoutVars>
      </dgm:prSet>
      <dgm:spPr/>
    </dgm:pt>
    <dgm:pt modelId="{CD38F2E4-794B-4BF6-B897-E83086C1599F}" type="pres">
      <dgm:prSet presAssocID="{293675D5-B18B-45D2-B579-DD075416FA76}" presName="rootComposite" presStyleCnt="0"/>
      <dgm:spPr/>
    </dgm:pt>
    <dgm:pt modelId="{BCF14EF2-C52D-4BD1-AE3C-76ACFD3A5BFC}" type="pres">
      <dgm:prSet presAssocID="{293675D5-B18B-45D2-B579-DD075416FA76}" presName="rootText" presStyleLbl="node2" presStyleIdx="0" presStyleCnt="4">
        <dgm:presLayoutVars>
          <dgm:chPref val="3"/>
        </dgm:presLayoutVars>
      </dgm:prSet>
      <dgm:spPr/>
    </dgm:pt>
    <dgm:pt modelId="{87DCCA87-2B1C-4446-B79C-0DB6ABCC060C}" type="pres">
      <dgm:prSet presAssocID="{293675D5-B18B-45D2-B579-DD075416FA76}" presName="rootConnector" presStyleLbl="node2" presStyleIdx="0" presStyleCnt="4"/>
      <dgm:spPr/>
    </dgm:pt>
    <dgm:pt modelId="{B0216A63-F099-4B40-862B-FC3D13A68C6D}" type="pres">
      <dgm:prSet presAssocID="{293675D5-B18B-45D2-B579-DD075416FA76}" presName="hierChild4" presStyleCnt="0"/>
      <dgm:spPr/>
    </dgm:pt>
    <dgm:pt modelId="{0A19BB2D-A580-42E6-87C6-FDB2116F3DB5}" type="pres">
      <dgm:prSet presAssocID="{293675D5-B18B-45D2-B579-DD075416FA76}" presName="hierChild5" presStyleCnt="0"/>
      <dgm:spPr/>
    </dgm:pt>
    <dgm:pt modelId="{ADE06C63-08D4-4D80-BCE2-E1B8926A68BE}" type="pres">
      <dgm:prSet presAssocID="{87E56E7E-5571-48D2-B15A-06E931ED4E7F}" presName="Name37" presStyleLbl="parChTrans1D2" presStyleIdx="1" presStyleCnt="5"/>
      <dgm:spPr/>
    </dgm:pt>
    <dgm:pt modelId="{9EE5414D-C3C4-4587-BE00-945467DBCA2D}" type="pres">
      <dgm:prSet presAssocID="{8C169923-8943-45B9-BB5C-99B13A54FCE4}" presName="hierRoot2" presStyleCnt="0">
        <dgm:presLayoutVars>
          <dgm:hierBranch val="init"/>
        </dgm:presLayoutVars>
      </dgm:prSet>
      <dgm:spPr/>
    </dgm:pt>
    <dgm:pt modelId="{A5420A50-B280-446D-9B15-52029BF0D09E}" type="pres">
      <dgm:prSet presAssocID="{8C169923-8943-45B9-BB5C-99B13A54FCE4}" presName="rootComposite" presStyleCnt="0"/>
      <dgm:spPr/>
    </dgm:pt>
    <dgm:pt modelId="{CC088A41-8D2E-46C3-85F1-72159B937C6A}" type="pres">
      <dgm:prSet presAssocID="{8C169923-8943-45B9-BB5C-99B13A54FCE4}" presName="rootText" presStyleLbl="node2" presStyleIdx="1" presStyleCnt="4">
        <dgm:presLayoutVars>
          <dgm:chPref val="3"/>
        </dgm:presLayoutVars>
      </dgm:prSet>
      <dgm:spPr/>
    </dgm:pt>
    <dgm:pt modelId="{114E27DE-F8A2-4ECC-B3A2-6340564CCFC2}" type="pres">
      <dgm:prSet presAssocID="{8C169923-8943-45B9-BB5C-99B13A54FCE4}" presName="rootConnector" presStyleLbl="node2" presStyleIdx="1" presStyleCnt="4"/>
      <dgm:spPr/>
    </dgm:pt>
    <dgm:pt modelId="{BBDB301D-7C37-4119-B837-48051BAFCE04}" type="pres">
      <dgm:prSet presAssocID="{8C169923-8943-45B9-BB5C-99B13A54FCE4}" presName="hierChild4" presStyleCnt="0"/>
      <dgm:spPr/>
    </dgm:pt>
    <dgm:pt modelId="{12707A8E-46F2-498C-9EC5-5DFD03DC36AA}" type="pres">
      <dgm:prSet presAssocID="{8C169923-8943-45B9-BB5C-99B13A54FCE4}" presName="hierChild5" presStyleCnt="0"/>
      <dgm:spPr/>
    </dgm:pt>
    <dgm:pt modelId="{D730353C-C13A-4CB1-B378-5ED7A6A0D9ED}" type="pres">
      <dgm:prSet presAssocID="{440B04E9-DE56-492A-97AB-EE5B23EC425A}" presName="Name37" presStyleLbl="parChTrans1D2" presStyleIdx="2" presStyleCnt="5"/>
      <dgm:spPr/>
    </dgm:pt>
    <dgm:pt modelId="{4EABB214-575C-4BD8-8FDF-3A94E06BC2CF}" type="pres">
      <dgm:prSet presAssocID="{981BAA26-D98B-4BF9-9467-EB181F105D07}" presName="hierRoot2" presStyleCnt="0">
        <dgm:presLayoutVars>
          <dgm:hierBranch val="init"/>
        </dgm:presLayoutVars>
      </dgm:prSet>
      <dgm:spPr/>
    </dgm:pt>
    <dgm:pt modelId="{1598F3A4-DAE6-4FC2-A526-67F5A10FBC0A}" type="pres">
      <dgm:prSet presAssocID="{981BAA26-D98B-4BF9-9467-EB181F105D07}" presName="rootComposite" presStyleCnt="0"/>
      <dgm:spPr/>
    </dgm:pt>
    <dgm:pt modelId="{9A21F221-D6AB-4CBD-AF73-8BE9BCABC1C1}" type="pres">
      <dgm:prSet presAssocID="{981BAA26-D98B-4BF9-9467-EB181F105D07}" presName="rootText" presStyleLbl="node2" presStyleIdx="2" presStyleCnt="4">
        <dgm:presLayoutVars>
          <dgm:chPref val="3"/>
        </dgm:presLayoutVars>
      </dgm:prSet>
      <dgm:spPr/>
    </dgm:pt>
    <dgm:pt modelId="{E0BC02AC-D096-4C19-B810-60D435391BCC}" type="pres">
      <dgm:prSet presAssocID="{981BAA26-D98B-4BF9-9467-EB181F105D07}" presName="rootConnector" presStyleLbl="node2" presStyleIdx="2" presStyleCnt="4"/>
      <dgm:spPr/>
    </dgm:pt>
    <dgm:pt modelId="{F944E3CE-A9A4-4858-AA62-5399A4E4206C}" type="pres">
      <dgm:prSet presAssocID="{981BAA26-D98B-4BF9-9467-EB181F105D07}" presName="hierChild4" presStyleCnt="0"/>
      <dgm:spPr/>
    </dgm:pt>
    <dgm:pt modelId="{E68D43B2-D0A9-4C98-8D03-6FF9EFB096A6}" type="pres">
      <dgm:prSet presAssocID="{981BAA26-D98B-4BF9-9467-EB181F105D07}" presName="hierChild5" presStyleCnt="0"/>
      <dgm:spPr/>
    </dgm:pt>
    <dgm:pt modelId="{B5515AC7-8FC5-46CC-9AB6-093FC1E45E2E}" type="pres">
      <dgm:prSet presAssocID="{B930C650-7264-4CCD-83AD-09D439A68C22}" presName="Name37" presStyleLbl="parChTrans1D2" presStyleIdx="3" presStyleCnt="5"/>
      <dgm:spPr/>
    </dgm:pt>
    <dgm:pt modelId="{8A02FA49-B7E6-4D06-BCF4-065A820718B3}" type="pres">
      <dgm:prSet presAssocID="{31C5A63A-DFB4-4585-A8D9-5EFD7B28475C}" presName="hierRoot2" presStyleCnt="0">
        <dgm:presLayoutVars>
          <dgm:hierBranch val="init"/>
        </dgm:presLayoutVars>
      </dgm:prSet>
      <dgm:spPr/>
    </dgm:pt>
    <dgm:pt modelId="{165B45F2-DCBE-4872-A16E-5C653D5BF7B5}" type="pres">
      <dgm:prSet presAssocID="{31C5A63A-DFB4-4585-A8D9-5EFD7B28475C}" presName="rootComposite" presStyleCnt="0"/>
      <dgm:spPr/>
    </dgm:pt>
    <dgm:pt modelId="{1ACC4F33-6CC8-49AD-9422-EC02C70099B4}" type="pres">
      <dgm:prSet presAssocID="{31C5A63A-DFB4-4585-A8D9-5EFD7B28475C}" presName="rootText" presStyleLbl="node2" presStyleIdx="3" presStyleCnt="4">
        <dgm:presLayoutVars>
          <dgm:chPref val="3"/>
        </dgm:presLayoutVars>
      </dgm:prSet>
      <dgm:spPr/>
    </dgm:pt>
    <dgm:pt modelId="{1586F279-D477-4247-A8C8-354121A75BEF}" type="pres">
      <dgm:prSet presAssocID="{31C5A63A-DFB4-4585-A8D9-5EFD7B28475C}" presName="rootConnector" presStyleLbl="node2" presStyleIdx="3" presStyleCnt="4"/>
      <dgm:spPr/>
    </dgm:pt>
    <dgm:pt modelId="{498DED9B-BD0C-4641-8ADC-D403332E8A05}" type="pres">
      <dgm:prSet presAssocID="{31C5A63A-DFB4-4585-A8D9-5EFD7B28475C}" presName="hierChild4" presStyleCnt="0"/>
      <dgm:spPr/>
    </dgm:pt>
    <dgm:pt modelId="{ABC80917-9A87-471B-8B7A-A3C1984B6BE8}" type="pres">
      <dgm:prSet presAssocID="{31C5A63A-DFB4-4585-A8D9-5EFD7B28475C}" presName="hierChild5" presStyleCnt="0"/>
      <dgm:spPr/>
    </dgm:pt>
    <dgm:pt modelId="{51DFA5CE-1EF0-4201-838E-B44F15A15B93}" type="pres">
      <dgm:prSet presAssocID="{A1647971-A62D-4532-9987-8A8809B84F95}" presName="hierChild3" presStyleCnt="0"/>
      <dgm:spPr/>
    </dgm:pt>
    <dgm:pt modelId="{74EE0C6E-852B-467B-91F6-73FBC7FC436A}" type="pres">
      <dgm:prSet presAssocID="{2177925C-8994-4738-ACBB-164960021AC7}" presName="Name111" presStyleLbl="parChTrans1D2" presStyleIdx="4" presStyleCnt="5"/>
      <dgm:spPr/>
    </dgm:pt>
    <dgm:pt modelId="{7670563B-1F64-4703-9C69-6C6D710CB332}" type="pres">
      <dgm:prSet presAssocID="{40A7596B-CDF9-402B-92F9-18F87546B03E}" presName="hierRoot3" presStyleCnt="0">
        <dgm:presLayoutVars>
          <dgm:hierBranch val="init"/>
        </dgm:presLayoutVars>
      </dgm:prSet>
      <dgm:spPr/>
    </dgm:pt>
    <dgm:pt modelId="{23DA93F9-3E82-4164-8FB7-5D6CE1EED646}" type="pres">
      <dgm:prSet presAssocID="{40A7596B-CDF9-402B-92F9-18F87546B03E}" presName="rootComposite3" presStyleCnt="0"/>
      <dgm:spPr/>
    </dgm:pt>
    <dgm:pt modelId="{4C3F7EC5-BB06-42C7-A524-411019AA903B}" type="pres">
      <dgm:prSet presAssocID="{40A7596B-CDF9-402B-92F9-18F87546B03E}" presName="rootText3" presStyleLbl="asst1" presStyleIdx="0" presStyleCnt="1">
        <dgm:presLayoutVars>
          <dgm:chPref val="3"/>
        </dgm:presLayoutVars>
      </dgm:prSet>
      <dgm:spPr/>
    </dgm:pt>
    <dgm:pt modelId="{7744EF25-BF4E-4E8A-94E2-98EBD0CD7655}" type="pres">
      <dgm:prSet presAssocID="{40A7596B-CDF9-402B-92F9-18F87546B03E}" presName="rootConnector3" presStyleLbl="asst1" presStyleIdx="0" presStyleCnt="1"/>
      <dgm:spPr/>
    </dgm:pt>
    <dgm:pt modelId="{612E4C64-64C8-43D9-BA27-590E89D768BE}" type="pres">
      <dgm:prSet presAssocID="{40A7596B-CDF9-402B-92F9-18F87546B03E}" presName="hierChild6" presStyleCnt="0"/>
      <dgm:spPr/>
    </dgm:pt>
    <dgm:pt modelId="{83070AB7-64CC-4C2D-BEB9-0CF58FF439BA}" type="pres">
      <dgm:prSet presAssocID="{40A7596B-CDF9-402B-92F9-18F87546B03E}" presName="hierChild7" presStyleCnt="0"/>
      <dgm:spPr/>
    </dgm:pt>
  </dgm:ptLst>
  <dgm:cxnLst>
    <dgm:cxn modelId="{300B8109-8391-4F7D-9F33-E5961750A2D1}" type="presOf" srcId="{8C169923-8943-45B9-BB5C-99B13A54FCE4}" destId="{CC088A41-8D2E-46C3-85F1-72159B937C6A}" srcOrd="0" destOrd="0" presId="urn:microsoft.com/office/officeart/2005/8/layout/orgChart1"/>
    <dgm:cxn modelId="{7187D917-AC7E-41E0-9B35-1A208FBB85A9}" type="presOf" srcId="{981BAA26-D98B-4BF9-9467-EB181F105D07}" destId="{9A21F221-D6AB-4CBD-AF73-8BE9BCABC1C1}" srcOrd="0" destOrd="0" presId="urn:microsoft.com/office/officeart/2005/8/layout/orgChart1"/>
    <dgm:cxn modelId="{9E057C32-6FFB-44FF-8B3F-6FF04C173EE6}" type="presOf" srcId="{316B7A32-FBB2-4BE3-A5BA-7D02BE568099}" destId="{482E3A64-72C4-4FFB-BA44-61F06A467593}" srcOrd="0" destOrd="0" presId="urn:microsoft.com/office/officeart/2005/8/layout/orgChart1"/>
    <dgm:cxn modelId="{9A52D938-AB7D-426D-BC8A-E4252ED2ADD8}" type="presOf" srcId="{440B04E9-DE56-492A-97AB-EE5B23EC425A}" destId="{D730353C-C13A-4CB1-B378-5ED7A6A0D9ED}" srcOrd="0" destOrd="0" presId="urn:microsoft.com/office/officeart/2005/8/layout/orgChart1"/>
    <dgm:cxn modelId="{6E3BAD60-BCBC-4F95-95D0-7A093A81B5D0}" srcId="{A1647971-A62D-4532-9987-8A8809B84F95}" destId="{8C169923-8943-45B9-BB5C-99B13A54FCE4}" srcOrd="2" destOrd="0" parTransId="{87E56E7E-5571-48D2-B15A-06E931ED4E7F}" sibTransId="{BEC377A0-9F60-4247-A86B-171B4BAD0BAA}"/>
    <dgm:cxn modelId="{679BB34F-3772-4D7E-AD63-B70AFE2DD23C}" type="presOf" srcId="{87E56E7E-5571-48D2-B15A-06E931ED4E7F}" destId="{ADE06C63-08D4-4D80-BCE2-E1B8926A68BE}" srcOrd="0" destOrd="0" presId="urn:microsoft.com/office/officeart/2005/8/layout/orgChart1"/>
    <dgm:cxn modelId="{C1123C95-38EF-443D-9547-9EC1673BB8C3}" type="presOf" srcId="{40A7596B-CDF9-402B-92F9-18F87546B03E}" destId="{7744EF25-BF4E-4E8A-94E2-98EBD0CD7655}" srcOrd="1" destOrd="0" presId="urn:microsoft.com/office/officeart/2005/8/layout/orgChart1"/>
    <dgm:cxn modelId="{F3E96797-D60F-4681-BC99-053FC46D7A78}" srcId="{A1647971-A62D-4532-9987-8A8809B84F95}" destId="{981BAA26-D98B-4BF9-9467-EB181F105D07}" srcOrd="3" destOrd="0" parTransId="{440B04E9-DE56-492A-97AB-EE5B23EC425A}" sibTransId="{7BF1FF58-F48C-4277-96D1-2524F5A8C5EC}"/>
    <dgm:cxn modelId="{CCC342A5-AF68-422F-BFAC-A0685B8B8AE1}" srcId="{A1647971-A62D-4532-9987-8A8809B84F95}" destId="{31C5A63A-DFB4-4585-A8D9-5EFD7B28475C}" srcOrd="4" destOrd="0" parTransId="{B930C650-7264-4CCD-83AD-09D439A68C22}" sibTransId="{1BADE6F4-1A75-4BBA-9154-9BAF3EB5F1DD}"/>
    <dgm:cxn modelId="{0CC169A5-6887-4798-9B35-1424756FAD2D}" srcId="{A1647971-A62D-4532-9987-8A8809B84F95}" destId="{40A7596B-CDF9-402B-92F9-18F87546B03E}" srcOrd="0" destOrd="0" parTransId="{2177925C-8994-4738-ACBB-164960021AC7}" sibTransId="{45199FBD-5F21-4D72-B3BD-C082EEEFB2D5}"/>
    <dgm:cxn modelId="{98D844AC-5386-4B7A-9D3B-2154FC8E66D7}" type="presOf" srcId="{A1647971-A62D-4532-9987-8A8809B84F95}" destId="{740CEF67-EBD7-4EAF-95D6-6310F14A2ECF}" srcOrd="0" destOrd="0" presId="urn:microsoft.com/office/officeart/2005/8/layout/orgChart1"/>
    <dgm:cxn modelId="{E759C4AE-4D11-4276-847B-FBB192BD1F07}" type="presOf" srcId="{2177925C-8994-4738-ACBB-164960021AC7}" destId="{74EE0C6E-852B-467B-91F6-73FBC7FC436A}" srcOrd="0" destOrd="0" presId="urn:microsoft.com/office/officeart/2005/8/layout/orgChart1"/>
    <dgm:cxn modelId="{3F6814AF-7461-457D-AAE2-7DBB3B89F2EE}" type="presOf" srcId="{51E7C344-6D76-4E14-ACE4-D1A22BE088A4}" destId="{002601AF-AE3D-4B58-828F-61BCF8785FBF}" srcOrd="0" destOrd="0" presId="urn:microsoft.com/office/officeart/2005/8/layout/orgChart1"/>
    <dgm:cxn modelId="{8F8E25B0-F293-40F7-9D2C-277F66C801A0}" type="presOf" srcId="{A1647971-A62D-4532-9987-8A8809B84F95}" destId="{738D40ED-B11D-400C-A47E-75E59D865523}" srcOrd="1" destOrd="0" presId="urn:microsoft.com/office/officeart/2005/8/layout/orgChart1"/>
    <dgm:cxn modelId="{DD1FDDBC-741D-4773-AE09-482BBB606C2B}" type="presOf" srcId="{40A7596B-CDF9-402B-92F9-18F87546B03E}" destId="{4C3F7EC5-BB06-42C7-A524-411019AA903B}" srcOrd="0" destOrd="0" presId="urn:microsoft.com/office/officeart/2005/8/layout/orgChart1"/>
    <dgm:cxn modelId="{BA93E5BE-46D1-441C-A018-52587E482688}" type="presOf" srcId="{293675D5-B18B-45D2-B579-DD075416FA76}" destId="{87DCCA87-2B1C-4446-B79C-0DB6ABCC060C}" srcOrd="1" destOrd="0" presId="urn:microsoft.com/office/officeart/2005/8/layout/orgChart1"/>
    <dgm:cxn modelId="{6053E8C6-14E1-4D39-9CA8-B150A9E56037}" type="presOf" srcId="{293675D5-B18B-45D2-B579-DD075416FA76}" destId="{BCF14EF2-C52D-4BD1-AE3C-76ACFD3A5BFC}" srcOrd="0" destOrd="0" presId="urn:microsoft.com/office/officeart/2005/8/layout/orgChart1"/>
    <dgm:cxn modelId="{32658DCF-334F-4692-806B-AA8F6B5F1457}" type="presOf" srcId="{31C5A63A-DFB4-4585-A8D9-5EFD7B28475C}" destId="{1586F279-D477-4247-A8C8-354121A75BEF}" srcOrd="1" destOrd="0" presId="urn:microsoft.com/office/officeart/2005/8/layout/orgChart1"/>
    <dgm:cxn modelId="{53F180DB-D93E-4DC2-BE55-CF5F77343933}" type="presOf" srcId="{B930C650-7264-4CCD-83AD-09D439A68C22}" destId="{B5515AC7-8FC5-46CC-9AB6-093FC1E45E2E}" srcOrd="0" destOrd="0" presId="urn:microsoft.com/office/officeart/2005/8/layout/orgChart1"/>
    <dgm:cxn modelId="{B35CB6DB-342B-4A1B-B57B-9223F8BD758C}" type="presOf" srcId="{8C169923-8943-45B9-BB5C-99B13A54FCE4}" destId="{114E27DE-F8A2-4ECC-B3A2-6340564CCFC2}" srcOrd="1" destOrd="0" presId="urn:microsoft.com/office/officeart/2005/8/layout/orgChart1"/>
    <dgm:cxn modelId="{217A80DC-4ABB-446A-9D03-E3F77A3EF09F}" type="presOf" srcId="{31C5A63A-DFB4-4585-A8D9-5EFD7B28475C}" destId="{1ACC4F33-6CC8-49AD-9422-EC02C70099B4}" srcOrd="0" destOrd="0" presId="urn:microsoft.com/office/officeart/2005/8/layout/orgChart1"/>
    <dgm:cxn modelId="{D7E944DF-75C7-4285-8A59-7E801386911E}" type="presOf" srcId="{981BAA26-D98B-4BF9-9467-EB181F105D07}" destId="{E0BC02AC-D096-4C19-B810-60D435391BCC}" srcOrd="1" destOrd="0" presId="urn:microsoft.com/office/officeart/2005/8/layout/orgChart1"/>
    <dgm:cxn modelId="{BD9FB5ED-14C2-431A-BD4D-64D4F877F631}" srcId="{51E7C344-6D76-4E14-ACE4-D1A22BE088A4}" destId="{A1647971-A62D-4532-9987-8A8809B84F95}" srcOrd="0" destOrd="0" parTransId="{BC400311-1735-4CA1-9A91-FA1DC4895EB9}" sibTransId="{AFA8A0B0-F21C-48F4-8660-4393DD129E46}"/>
    <dgm:cxn modelId="{A848FEF7-751E-4A10-83AA-F85C995D4037}" srcId="{A1647971-A62D-4532-9987-8A8809B84F95}" destId="{293675D5-B18B-45D2-B579-DD075416FA76}" srcOrd="1" destOrd="0" parTransId="{316B7A32-FBB2-4BE3-A5BA-7D02BE568099}" sibTransId="{C364ED0B-1203-45C7-B56A-C4850C9DF583}"/>
    <dgm:cxn modelId="{B6031021-0BEF-4056-9EE1-1859DAE4C869}" type="presParOf" srcId="{002601AF-AE3D-4B58-828F-61BCF8785FBF}" destId="{98C0B831-8851-41F0-A260-ECC79881D2F2}" srcOrd="0" destOrd="0" presId="urn:microsoft.com/office/officeart/2005/8/layout/orgChart1"/>
    <dgm:cxn modelId="{14292816-7442-4B8D-BA52-2D91CE0D9C3F}" type="presParOf" srcId="{98C0B831-8851-41F0-A260-ECC79881D2F2}" destId="{8D56A92E-B448-4372-A141-44637E1F1C67}" srcOrd="0" destOrd="0" presId="urn:microsoft.com/office/officeart/2005/8/layout/orgChart1"/>
    <dgm:cxn modelId="{C293BA57-61F1-478D-BE37-3599692C07FF}" type="presParOf" srcId="{8D56A92E-B448-4372-A141-44637E1F1C67}" destId="{740CEF67-EBD7-4EAF-95D6-6310F14A2ECF}" srcOrd="0" destOrd="0" presId="urn:microsoft.com/office/officeart/2005/8/layout/orgChart1"/>
    <dgm:cxn modelId="{EA978294-0842-44E0-A7AE-88E99CBBB4BD}" type="presParOf" srcId="{8D56A92E-B448-4372-A141-44637E1F1C67}" destId="{738D40ED-B11D-400C-A47E-75E59D865523}" srcOrd="1" destOrd="0" presId="urn:microsoft.com/office/officeart/2005/8/layout/orgChart1"/>
    <dgm:cxn modelId="{96E3568F-43E4-4D0A-9509-6DEB3BE0EB0F}" type="presParOf" srcId="{98C0B831-8851-41F0-A260-ECC79881D2F2}" destId="{37437458-B6CD-47D6-B3B7-C979C68A7227}" srcOrd="1" destOrd="0" presId="urn:microsoft.com/office/officeart/2005/8/layout/orgChart1"/>
    <dgm:cxn modelId="{DE09F4BA-0CD5-4013-8B1E-8C9CD4B011F3}" type="presParOf" srcId="{37437458-B6CD-47D6-B3B7-C979C68A7227}" destId="{482E3A64-72C4-4FFB-BA44-61F06A467593}" srcOrd="0" destOrd="0" presId="urn:microsoft.com/office/officeart/2005/8/layout/orgChart1"/>
    <dgm:cxn modelId="{2EC0EBB4-E397-417B-8B7D-2FFF44C39EC0}" type="presParOf" srcId="{37437458-B6CD-47D6-B3B7-C979C68A7227}" destId="{D422DCA2-8BB3-493B-A954-17F0008BCFC3}" srcOrd="1" destOrd="0" presId="urn:microsoft.com/office/officeart/2005/8/layout/orgChart1"/>
    <dgm:cxn modelId="{74CD6953-0C20-46BC-8D91-C876DC2C31AD}" type="presParOf" srcId="{D422DCA2-8BB3-493B-A954-17F0008BCFC3}" destId="{CD38F2E4-794B-4BF6-B897-E83086C1599F}" srcOrd="0" destOrd="0" presId="urn:microsoft.com/office/officeart/2005/8/layout/orgChart1"/>
    <dgm:cxn modelId="{5B3B4486-BCFC-4BE3-8C62-658DE2A47E34}" type="presParOf" srcId="{CD38F2E4-794B-4BF6-B897-E83086C1599F}" destId="{BCF14EF2-C52D-4BD1-AE3C-76ACFD3A5BFC}" srcOrd="0" destOrd="0" presId="urn:microsoft.com/office/officeart/2005/8/layout/orgChart1"/>
    <dgm:cxn modelId="{15DD66D4-99E8-4D57-B85B-979FF6F84E0B}" type="presParOf" srcId="{CD38F2E4-794B-4BF6-B897-E83086C1599F}" destId="{87DCCA87-2B1C-4446-B79C-0DB6ABCC060C}" srcOrd="1" destOrd="0" presId="urn:microsoft.com/office/officeart/2005/8/layout/orgChart1"/>
    <dgm:cxn modelId="{6891EC1D-1090-4989-AD03-DAA581D4F543}" type="presParOf" srcId="{D422DCA2-8BB3-493B-A954-17F0008BCFC3}" destId="{B0216A63-F099-4B40-862B-FC3D13A68C6D}" srcOrd="1" destOrd="0" presId="urn:microsoft.com/office/officeart/2005/8/layout/orgChart1"/>
    <dgm:cxn modelId="{1A14C85D-8AF2-4364-8F57-37F3F35EDDE6}" type="presParOf" srcId="{D422DCA2-8BB3-493B-A954-17F0008BCFC3}" destId="{0A19BB2D-A580-42E6-87C6-FDB2116F3DB5}" srcOrd="2" destOrd="0" presId="urn:microsoft.com/office/officeart/2005/8/layout/orgChart1"/>
    <dgm:cxn modelId="{2CC56B9D-3A40-4EBB-A969-5987F5CF3E3C}" type="presParOf" srcId="{37437458-B6CD-47D6-B3B7-C979C68A7227}" destId="{ADE06C63-08D4-4D80-BCE2-E1B8926A68BE}" srcOrd="2" destOrd="0" presId="urn:microsoft.com/office/officeart/2005/8/layout/orgChart1"/>
    <dgm:cxn modelId="{E5E329DA-E8F1-45B7-BB25-07729B91320F}" type="presParOf" srcId="{37437458-B6CD-47D6-B3B7-C979C68A7227}" destId="{9EE5414D-C3C4-4587-BE00-945467DBCA2D}" srcOrd="3" destOrd="0" presId="urn:microsoft.com/office/officeart/2005/8/layout/orgChart1"/>
    <dgm:cxn modelId="{EC9C76F6-AF55-42CF-A3C1-9375249B42EB}" type="presParOf" srcId="{9EE5414D-C3C4-4587-BE00-945467DBCA2D}" destId="{A5420A50-B280-446D-9B15-52029BF0D09E}" srcOrd="0" destOrd="0" presId="urn:microsoft.com/office/officeart/2005/8/layout/orgChart1"/>
    <dgm:cxn modelId="{1DB07E82-9533-4FAC-A900-DB685CA52CFA}" type="presParOf" srcId="{A5420A50-B280-446D-9B15-52029BF0D09E}" destId="{CC088A41-8D2E-46C3-85F1-72159B937C6A}" srcOrd="0" destOrd="0" presId="urn:microsoft.com/office/officeart/2005/8/layout/orgChart1"/>
    <dgm:cxn modelId="{F832A835-3C5F-4FE5-857E-C0D8CD7BCA52}" type="presParOf" srcId="{A5420A50-B280-446D-9B15-52029BF0D09E}" destId="{114E27DE-F8A2-4ECC-B3A2-6340564CCFC2}" srcOrd="1" destOrd="0" presId="urn:microsoft.com/office/officeart/2005/8/layout/orgChart1"/>
    <dgm:cxn modelId="{2DDA358D-A2F0-48A1-8395-50BE24D5A4F0}" type="presParOf" srcId="{9EE5414D-C3C4-4587-BE00-945467DBCA2D}" destId="{BBDB301D-7C37-4119-B837-48051BAFCE04}" srcOrd="1" destOrd="0" presId="urn:microsoft.com/office/officeart/2005/8/layout/orgChart1"/>
    <dgm:cxn modelId="{4FF257FB-8A7B-4F80-B0A3-87338977C099}" type="presParOf" srcId="{9EE5414D-C3C4-4587-BE00-945467DBCA2D}" destId="{12707A8E-46F2-498C-9EC5-5DFD03DC36AA}" srcOrd="2" destOrd="0" presId="urn:microsoft.com/office/officeart/2005/8/layout/orgChart1"/>
    <dgm:cxn modelId="{101558D5-C634-45F6-8B41-752F029582B4}" type="presParOf" srcId="{37437458-B6CD-47D6-B3B7-C979C68A7227}" destId="{D730353C-C13A-4CB1-B378-5ED7A6A0D9ED}" srcOrd="4" destOrd="0" presId="urn:microsoft.com/office/officeart/2005/8/layout/orgChart1"/>
    <dgm:cxn modelId="{0DB98794-71FC-464A-84E9-95296DDE9696}" type="presParOf" srcId="{37437458-B6CD-47D6-B3B7-C979C68A7227}" destId="{4EABB214-575C-4BD8-8FDF-3A94E06BC2CF}" srcOrd="5" destOrd="0" presId="urn:microsoft.com/office/officeart/2005/8/layout/orgChart1"/>
    <dgm:cxn modelId="{F0D631EC-D7A9-4A12-93EC-A98E39E6CCE7}" type="presParOf" srcId="{4EABB214-575C-4BD8-8FDF-3A94E06BC2CF}" destId="{1598F3A4-DAE6-4FC2-A526-67F5A10FBC0A}" srcOrd="0" destOrd="0" presId="urn:microsoft.com/office/officeart/2005/8/layout/orgChart1"/>
    <dgm:cxn modelId="{A48AD3B2-39BD-434A-B919-5ABF733704BD}" type="presParOf" srcId="{1598F3A4-DAE6-4FC2-A526-67F5A10FBC0A}" destId="{9A21F221-D6AB-4CBD-AF73-8BE9BCABC1C1}" srcOrd="0" destOrd="0" presId="urn:microsoft.com/office/officeart/2005/8/layout/orgChart1"/>
    <dgm:cxn modelId="{F85BFEE2-8A51-4F34-AFC4-0F4DD330F2DE}" type="presParOf" srcId="{1598F3A4-DAE6-4FC2-A526-67F5A10FBC0A}" destId="{E0BC02AC-D096-4C19-B810-60D435391BCC}" srcOrd="1" destOrd="0" presId="urn:microsoft.com/office/officeart/2005/8/layout/orgChart1"/>
    <dgm:cxn modelId="{551D5C2B-B275-4984-B28B-7FB033E0C905}" type="presParOf" srcId="{4EABB214-575C-4BD8-8FDF-3A94E06BC2CF}" destId="{F944E3CE-A9A4-4858-AA62-5399A4E4206C}" srcOrd="1" destOrd="0" presId="urn:microsoft.com/office/officeart/2005/8/layout/orgChart1"/>
    <dgm:cxn modelId="{29142CBD-5D60-40B8-93EF-40DC58966AD8}" type="presParOf" srcId="{4EABB214-575C-4BD8-8FDF-3A94E06BC2CF}" destId="{E68D43B2-D0A9-4C98-8D03-6FF9EFB096A6}" srcOrd="2" destOrd="0" presId="urn:microsoft.com/office/officeart/2005/8/layout/orgChart1"/>
    <dgm:cxn modelId="{C37011A4-D728-4E0D-8C68-32B68CAEE1AB}" type="presParOf" srcId="{37437458-B6CD-47D6-B3B7-C979C68A7227}" destId="{B5515AC7-8FC5-46CC-9AB6-093FC1E45E2E}" srcOrd="6" destOrd="0" presId="urn:microsoft.com/office/officeart/2005/8/layout/orgChart1"/>
    <dgm:cxn modelId="{EEA0C3F9-EEDF-47EC-B6B2-72CB59C8E899}" type="presParOf" srcId="{37437458-B6CD-47D6-B3B7-C979C68A7227}" destId="{8A02FA49-B7E6-4D06-BCF4-065A820718B3}" srcOrd="7" destOrd="0" presId="urn:microsoft.com/office/officeart/2005/8/layout/orgChart1"/>
    <dgm:cxn modelId="{F839BEFE-3B51-4342-92E9-67A03F43F674}" type="presParOf" srcId="{8A02FA49-B7E6-4D06-BCF4-065A820718B3}" destId="{165B45F2-DCBE-4872-A16E-5C653D5BF7B5}" srcOrd="0" destOrd="0" presId="urn:microsoft.com/office/officeart/2005/8/layout/orgChart1"/>
    <dgm:cxn modelId="{DCB50E61-A70B-40E7-9A58-C92D9B233C11}" type="presParOf" srcId="{165B45F2-DCBE-4872-A16E-5C653D5BF7B5}" destId="{1ACC4F33-6CC8-49AD-9422-EC02C70099B4}" srcOrd="0" destOrd="0" presId="urn:microsoft.com/office/officeart/2005/8/layout/orgChart1"/>
    <dgm:cxn modelId="{D55136E8-A4A3-434B-A7FD-52C63777E08B}" type="presParOf" srcId="{165B45F2-DCBE-4872-A16E-5C653D5BF7B5}" destId="{1586F279-D477-4247-A8C8-354121A75BEF}" srcOrd="1" destOrd="0" presId="urn:microsoft.com/office/officeart/2005/8/layout/orgChart1"/>
    <dgm:cxn modelId="{71ED594F-6AFA-4174-8333-A598173AF8E0}" type="presParOf" srcId="{8A02FA49-B7E6-4D06-BCF4-065A820718B3}" destId="{498DED9B-BD0C-4641-8ADC-D403332E8A05}" srcOrd="1" destOrd="0" presId="urn:microsoft.com/office/officeart/2005/8/layout/orgChart1"/>
    <dgm:cxn modelId="{2F068828-972C-4567-8568-B39337AE76F2}" type="presParOf" srcId="{8A02FA49-B7E6-4D06-BCF4-065A820718B3}" destId="{ABC80917-9A87-471B-8B7A-A3C1984B6BE8}" srcOrd="2" destOrd="0" presId="urn:microsoft.com/office/officeart/2005/8/layout/orgChart1"/>
    <dgm:cxn modelId="{D981DA0E-3322-4A4A-BF7C-DC6B48CFF53E}" type="presParOf" srcId="{98C0B831-8851-41F0-A260-ECC79881D2F2}" destId="{51DFA5CE-1EF0-4201-838E-B44F15A15B93}" srcOrd="2" destOrd="0" presId="urn:microsoft.com/office/officeart/2005/8/layout/orgChart1"/>
    <dgm:cxn modelId="{B0DB9510-CAB6-4A71-AEE7-3152E876A6AF}" type="presParOf" srcId="{51DFA5CE-1EF0-4201-838E-B44F15A15B93}" destId="{74EE0C6E-852B-467B-91F6-73FBC7FC436A}" srcOrd="0" destOrd="0" presId="urn:microsoft.com/office/officeart/2005/8/layout/orgChart1"/>
    <dgm:cxn modelId="{B25B466D-C8F5-40FC-9C56-7CAAAB952CA1}" type="presParOf" srcId="{51DFA5CE-1EF0-4201-838E-B44F15A15B93}" destId="{7670563B-1F64-4703-9C69-6C6D710CB332}" srcOrd="1" destOrd="0" presId="urn:microsoft.com/office/officeart/2005/8/layout/orgChart1"/>
    <dgm:cxn modelId="{5E8FBD45-8E13-4488-A4C5-10E7D540DFEE}" type="presParOf" srcId="{7670563B-1F64-4703-9C69-6C6D710CB332}" destId="{23DA93F9-3E82-4164-8FB7-5D6CE1EED646}" srcOrd="0" destOrd="0" presId="urn:microsoft.com/office/officeart/2005/8/layout/orgChart1"/>
    <dgm:cxn modelId="{EEA41452-9A91-48D2-B8B2-B9D959805B64}" type="presParOf" srcId="{23DA93F9-3E82-4164-8FB7-5D6CE1EED646}" destId="{4C3F7EC5-BB06-42C7-A524-411019AA903B}" srcOrd="0" destOrd="0" presId="urn:microsoft.com/office/officeart/2005/8/layout/orgChart1"/>
    <dgm:cxn modelId="{8683496C-30C8-4A22-8CB5-07FA3CD225C2}" type="presParOf" srcId="{23DA93F9-3E82-4164-8FB7-5D6CE1EED646}" destId="{7744EF25-BF4E-4E8A-94E2-98EBD0CD7655}" srcOrd="1" destOrd="0" presId="urn:microsoft.com/office/officeart/2005/8/layout/orgChart1"/>
    <dgm:cxn modelId="{EF26DFB7-9A13-4FC0-A3DE-4716954B9045}" type="presParOf" srcId="{7670563B-1F64-4703-9C69-6C6D710CB332}" destId="{612E4C64-64C8-43D9-BA27-590E89D768BE}" srcOrd="1" destOrd="0" presId="urn:microsoft.com/office/officeart/2005/8/layout/orgChart1"/>
    <dgm:cxn modelId="{D4DD24B3-D762-429E-A47B-95B907F45659}" type="presParOf" srcId="{7670563B-1F64-4703-9C69-6C6D710CB332}" destId="{83070AB7-64CC-4C2D-BEB9-0CF58FF439B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1E7C344-6D76-4E14-ACE4-D1A22BE088A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1647971-A62D-4532-9987-8A8809B84F95}">
      <dgm:prSet phldrT="[Text]"/>
      <dgm:spPr/>
      <dgm:t>
        <a:bodyPr/>
        <a:lstStyle/>
        <a:p>
          <a:r>
            <a:rPr lang="en-US" dirty="0"/>
            <a:t>Home</a:t>
          </a:r>
        </a:p>
      </dgm:t>
    </dgm:pt>
    <dgm:pt modelId="{BC400311-1735-4CA1-9A91-FA1DC4895EB9}" type="parTrans" cxnId="{BD9FB5ED-14C2-431A-BD4D-64D4F877F631}">
      <dgm:prSet/>
      <dgm:spPr/>
      <dgm:t>
        <a:bodyPr/>
        <a:lstStyle/>
        <a:p>
          <a:endParaRPr lang="en-US"/>
        </a:p>
      </dgm:t>
    </dgm:pt>
    <dgm:pt modelId="{AFA8A0B0-F21C-48F4-8660-4393DD129E46}" type="sibTrans" cxnId="{BD9FB5ED-14C2-431A-BD4D-64D4F877F631}">
      <dgm:prSet/>
      <dgm:spPr/>
      <dgm:t>
        <a:bodyPr/>
        <a:lstStyle/>
        <a:p>
          <a:endParaRPr lang="en-US"/>
        </a:p>
      </dgm:t>
    </dgm:pt>
    <dgm:pt modelId="{40A7596B-CDF9-402B-92F9-18F87546B03E}" type="asst">
      <dgm:prSet phldrT="[Text]"/>
      <dgm:spPr/>
      <dgm:t>
        <a:bodyPr/>
        <a:lstStyle/>
        <a:p>
          <a:r>
            <a:rPr lang="en-US" dirty="0"/>
            <a:t>Nav Bar</a:t>
          </a:r>
        </a:p>
      </dgm:t>
    </dgm:pt>
    <dgm:pt modelId="{2177925C-8994-4738-ACBB-164960021AC7}" type="parTrans" cxnId="{0CC169A5-6887-4798-9B35-1424756FAD2D}">
      <dgm:prSet/>
      <dgm:spPr/>
      <dgm:t>
        <a:bodyPr/>
        <a:lstStyle/>
        <a:p>
          <a:endParaRPr lang="en-US"/>
        </a:p>
      </dgm:t>
    </dgm:pt>
    <dgm:pt modelId="{45199FBD-5F21-4D72-B3BD-C082EEEFB2D5}" type="sibTrans" cxnId="{0CC169A5-6887-4798-9B35-1424756FAD2D}">
      <dgm:prSet/>
      <dgm:spPr/>
      <dgm:t>
        <a:bodyPr/>
        <a:lstStyle/>
        <a:p>
          <a:endParaRPr lang="en-US"/>
        </a:p>
      </dgm:t>
    </dgm:pt>
    <dgm:pt modelId="{293675D5-B18B-45D2-B579-DD075416FA76}">
      <dgm:prSet phldrT="[Text]"/>
      <dgm:spPr/>
      <dgm:t>
        <a:bodyPr/>
        <a:lstStyle/>
        <a:p>
          <a:r>
            <a:rPr lang="en-US" dirty="0"/>
            <a:t>About US</a:t>
          </a:r>
        </a:p>
      </dgm:t>
    </dgm:pt>
    <dgm:pt modelId="{316B7A32-FBB2-4BE3-A5BA-7D02BE568099}" type="parTrans" cxnId="{A848FEF7-751E-4A10-83AA-F85C995D4037}">
      <dgm:prSet/>
      <dgm:spPr/>
      <dgm:t>
        <a:bodyPr/>
        <a:lstStyle/>
        <a:p>
          <a:endParaRPr lang="en-US"/>
        </a:p>
      </dgm:t>
    </dgm:pt>
    <dgm:pt modelId="{C364ED0B-1203-45C7-B56A-C4850C9DF583}" type="sibTrans" cxnId="{A848FEF7-751E-4A10-83AA-F85C995D4037}">
      <dgm:prSet/>
      <dgm:spPr/>
      <dgm:t>
        <a:bodyPr/>
        <a:lstStyle/>
        <a:p>
          <a:endParaRPr lang="en-US"/>
        </a:p>
      </dgm:t>
    </dgm:pt>
    <dgm:pt modelId="{8C169923-8943-45B9-BB5C-99B13A54FCE4}">
      <dgm:prSet phldrT="[Text]"/>
      <dgm:spPr/>
      <dgm:t>
        <a:bodyPr/>
        <a:lstStyle/>
        <a:p>
          <a:r>
            <a:rPr lang="en-US" dirty="0"/>
            <a:t>Our Team</a:t>
          </a:r>
        </a:p>
      </dgm:t>
    </dgm:pt>
    <dgm:pt modelId="{87E56E7E-5571-48D2-B15A-06E931ED4E7F}" type="parTrans" cxnId="{6E3BAD60-BCBC-4F95-95D0-7A093A81B5D0}">
      <dgm:prSet/>
      <dgm:spPr/>
      <dgm:t>
        <a:bodyPr/>
        <a:lstStyle/>
        <a:p>
          <a:endParaRPr lang="en-US"/>
        </a:p>
      </dgm:t>
    </dgm:pt>
    <dgm:pt modelId="{BEC377A0-9F60-4247-A86B-171B4BAD0BAA}" type="sibTrans" cxnId="{6E3BAD60-BCBC-4F95-95D0-7A093A81B5D0}">
      <dgm:prSet/>
      <dgm:spPr/>
      <dgm:t>
        <a:bodyPr/>
        <a:lstStyle/>
        <a:p>
          <a:endParaRPr lang="en-US"/>
        </a:p>
      </dgm:t>
    </dgm:pt>
    <dgm:pt modelId="{981BAA26-D98B-4BF9-9467-EB181F105D07}">
      <dgm:prSet phldrT="[Text]"/>
      <dgm:spPr/>
      <dgm:t>
        <a:bodyPr/>
        <a:lstStyle/>
        <a:p>
          <a:r>
            <a:rPr lang="en-US" dirty="0"/>
            <a:t>Products</a:t>
          </a:r>
        </a:p>
      </dgm:t>
    </dgm:pt>
    <dgm:pt modelId="{440B04E9-DE56-492A-97AB-EE5B23EC425A}" type="parTrans" cxnId="{F3E96797-D60F-4681-BC99-053FC46D7A78}">
      <dgm:prSet/>
      <dgm:spPr/>
      <dgm:t>
        <a:bodyPr/>
        <a:lstStyle/>
        <a:p>
          <a:endParaRPr lang="en-US"/>
        </a:p>
      </dgm:t>
    </dgm:pt>
    <dgm:pt modelId="{7BF1FF58-F48C-4277-96D1-2524F5A8C5EC}" type="sibTrans" cxnId="{F3E96797-D60F-4681-BC99-053FC46D7A78}">
      <dgm:prSet/>
      <dgm:spPr/>
      <dgm:t>
        <a:bodyPr/>
        <a:lstStyle/>
        <a:p>
          <a:endParaRPr lang="en-US"/>
        </a:p>
      </dgm:t>
    </dgm:pt>
    <dgm:pt modelId="{31C5A63A-DFB4-4585-A8D9-5EFD7B28475C}">
      <dgm:prSet phldrT="[Text]"/>
      <dgm:spPr/>
      <dgm:t>
        <a:bodyPr/>
        <a:lstStyle/>
        <a:p>
          <a:r>
            <a:rPr lang="en-US" dirty="0"/>
            <a:t>Demo</a:t>
          </a:r>
        </a:p>
      </dgm:t>
    </dgm:pt>
    <dgm:pt modelId="{B930C650-7264-4CCD-83AD-09D439A68C22}" type="parTrans" cxnId="{CCC342A5-AF68-422F-BFAC-A0685B8B8AE1}">
      <dgm:prSet/>
      <dgm:spPr/>
      <dgm:t>
        <a:bodyPr/>
        <a:lstStyle/>
        <a:p>
          <a:endParaRPr lang="en-US"/>
        </a:p>
      </dgm:t>
    </dgm:pt>
    <dgm:pt modelId="{1BADE6F4-1A75-4BBA-9154-9BAF3EB5F1DD}" type="sibTrans" cxnId="{CCC342A5-AF68-422F-BFAC-A0685B8B8AE1}">
      <dgm:prSet/>
      <dgm:spPr/>
      <dgm:t>
        <a:bodyPr/>
        <a:lstStyle/>
        <a:p>
          <a:endParaRPr lang="en-US"/>
        </a:p>
      </dgm:t>
    </dgm:pt>
    <dgm:pt modelId="{002601AF-AE3D-4B58-828F-61BCF8785FBF}" type="pres">
      <dgm:prSet presAssocID="{51E7C344-6D76-4E14-ACE4-D1A22BE088A4}" presName="hierChild1" presStyleCnt="0">
        <dgm:presLayoutVars>
          <dgm:orgChart val="1"/>
          <dgm:chPref val="1"/>
          <dgm:dir/>
          <dgm:animOne val="branch"/>
          <dgm:animLvl val="lvl"/>
          <dgm:resizeHandles/>
        </dgm:presLayoutVars>
      </dgm:prSet>
      <dgm:spPr/>
    </dgm:pt>
    <dgm:pt modelId="{98C0B831-8851-41F0-A260-ECC79881D2F2}" type="pres">
      <dgm:prSet presAssocID="{A1647971-A62D-4532-9987-8A8809B84F95}" presName="hierRoot1" presStyleCnt="0">
        <dgm:presLayoutVars>
          <dgm:hierBranch val="init"/>
        </dgm:presLayoutVars>
      </dgm:prSet>
      <dgm:spPr/>
    </dgm:pt>
    <dgm:pt modelId="{8D56A92E-B448-4372-A141-44637E1F1C67}" type="pres">
      <dgm:prSet presAssocID="{A1647971-A62D-4532-9987-8A8809B84F95}" presName="rootComposite1" presStyleCnt="0"/>
      <dgm:spPr/>
    </dgm:pt>
    <dgm:pt modelId="{740CEF67-EBD7-4EAF-95D6-6310F14A2ECF}" type="pres">
      <dgm:prSet presAssocID="{A1647971-A62D-4532-9987-8A8809B84F95}" presName="rootText1" presStyleLbl="node0" presStyleIdx="0" presStyleCnt="1">
        <dgm:presLayoutVars>
          <dgm:chPref val="3"/>
        </dgm:presLayoutVars>
      </dgm:prSet>
      <dgm:spPr/>
    </dgm:pt>
    <dgm:pt modelId="{738D40ED-B11D-400C-A47E-75E59D865523}" type="pres">
      <dgm:prSet presAssocID="{A1647971-A62D-4532-9987-8A8809B84F95}" presName="rootConnector1" presStyleLbl="node1" presStyleIdx="0" presStyleCnt="0"/>
      <dgm:spPr/>
    </dgm:pt>
    <dgm:pt modelId="{37437458-B6CD-47D6-B3B7-C979C68A7227}" type="pres">
      <dgm:prSet presAssocID="{A1647971-A62D-4532-9987-8A8809B84F95}" presName="hierChild2" presStyleCnt="0"/>
      <dgm:spPr/>
    </dgm:pt>
    <dgm:pt modelId="{482E3A64-72C4-4FFB-BA44-61F06A467593}" type="pres">
      <dgm:prSet presAssocID="{316B7A32-FBB2-4BE3-A5BA-7D02BE568099}" presName="Name37" presStyleLbl="parChTrans1D2" presStyleIdx="0" presStyleCnt="5"/>
      <dgm:spPr/>
    </dgm:pt>
    <dgm:pt modelId="{D422DCA2-8BB3-493B-A954-17F0008BCFC3}" type="pres">
      <dgm:prSet presAssocID="{293675D5-B18B-45D2-B579-DD075416FA76}" presName="hierRoot2" presStyleCnt="0">
        <dgm:presLayoutVars>
          <dgm:hierBranch val="init"/>
        </dgm:presLayoutVars>
      </dgm:prSet>
      <dgm:spPr/>
    </dgm:pt>
    <dgm:pt modelId="{CD38F2E4-794B-4BF6-B897-E83086C1599F}" type="pres">
      <dgm:prSet presAssocID="{293675D5-B18B-45D2-B579-DD075416FA76}" presName="rootComposite" presStyleCnt="0"/>
      <dgm:spPr/>
    </dgm:pt>
    <dgm:pt modelId="{BCF14EF2-C52D-4BD1-AE3C-76ACFD3A5BFC}" type="pres">
      <dgm:prSet presAssocID="{293675D5-B18B-45D2-B579-DD075416FA76}" presName="rootText" presStyleLbl="node2" presStyleIdx="0" presStyleCnt="4">
        <dgm:presLayoutVars>
          <dgm:chPref val="3"/>
        </dgm:presLayoutVars>
      </dgm:prSet>
      <dgm:spPr/>
    </dgm:pt>
    <dgm:pt modelId="{87DCCA87-2B1C-4446-B79C-0DB6ABCC060C}" type="pres">
      <dgm:prSet presAssocID="{293675D5-B18B-45D2-B579-DD075416FA76}" presName="rootConnector" presStyleLbl="node2" presStyleIdx="0" presStyleCnt="4"/>
      <dgm:spPr/>
    </dgm:pt>
    <dgm:pt modelId="{B0216A63-F099-4B40-862B-FC3D13A68C6D}" type="pres">
      <dgm:prSet presAssocID="{293675D5-B18B-45D2-B579-DD075416FA76}" presName="hierChild4" presStyleCnt="0"/>
      <dgm:spPr/>
    </dgm:pt>
    <dgm:pt modelId="{0A19BB2D-A580-42E6-87C6-FDB2116F3DB5}" type="pres">
      <dgm:prSet presAssocID="{293675D5-B18B-45D2-B579-DD075416FA76}" presName="hierChild5" presStyleCnt="0"/>
      <dgm:spPr/>
    </dgm:pt>
    <dgm:pt modelId="{ADE06C63-08D4-4D80-BCE2-E1B8926A68BE}" type="pres">
      <dgm:prSet presAssocID="{87E56E7E-5571-48D2-B15A-06E931ED4E7F}" presName="Name37" presStyleLbl="parChTrans1D2" presStyleIdx="1" presStyleCnt="5"/>
      <dgm:spPr/>
    </dgm:pt>
    <dgm:pt modelId="{9EE5414D-C3C4-4587-BE00-945467DBCA2D}" type="pres">
      <dgm:prSet presAssocID="{8C169923-8943-45B9-BB5C-99B13A54FCE4}" presName="hierRoot2" presStyleCnt="0">
        <dgm:presLayoutVars>
          <dgm:hierBranch val="init"/>
        </dgm:presLayoutVars>
      </dgm:prSet>
      <dgm:spPr/>
    </dgm:pt>
    <dgm:pt modelId="{A5420A50-B280-446D-9B15-52029BF0D09E}" type="pres">
      <dgm:prSet presAssocID="{8C169923-8943-45B9-BB5C-99B13A54FCE4}" presName="rootComposite" presStyleCnt="0"/>
      <dgm:spPr/>
    </dgm:pt>
    <dgm:pt modelId="{CC088A41-8D2E-46C3-85F1-72159B937C6A}" type="pres">
      <dgm:prSet presAssocID="{8C169923-8943-45B9-BB5C-99B13A54FCE4}" presName="rootText" presStyleLbl="node2" presStyleIdx="1" presStyleCnt="4">
        <dgm:presLayoutVars>
          <dgm:chPref val="3"/>
        </dgm:presLayoutVars>
      </dgm:prSet>
      <dgm:spPr/>
    </dgm:pt>
    <dgm:pt modelId="{114E27DE-F8A2-4ECC-B3A2-6340564CCFC2}" type="pres">
      <dgm:prSet presAssocID="{8C169923-8943-45B9-BB5C-99B13A54FCE4}" presName="rootConnector" presStyleLbl="node2" presStyleIdx="1" presStyleCnt="4"/>
      <dgm:spPr/>
    </dgm:pt>
    <dgm:pt modelId="{BBDB301D-7C37-4119-B837-48051BAFCE04}" type="pres">
      <dgm:prSet presAssocID="{8C169923-8943-45B9-BB5C-99B13A54FCE4}" presName="hierChild4" presStyleCnt="0"/>
      <dgm:spPr/>
    </dgm:pt>
    <dgm:pt modelId="{12707A8E-46F2-498C-9EC5-5DFD03DC36AA}" type="pres">
      <dgm:prSet presAssocID="{8C169923-8943-45B9-BB5C-99B13A54FCE4}" presName="hierChild5" presStyleCnt="0"/>
      <dgm:spPr/>
    </dgm:pt>
    <dgm:pt modelId="{D730353C-C13A-4CB1-B378-5ED7A6A0D9ED}" type="pres">
      <dgm:prSet presAssocID="{440B04E9-DE56-492A-97AB-EE5B23EC425A}" presName="Name37" presStyleLbl="parChTrans1D2" presStyleIdx="2" presStyleCnt="5"/>
      <dgm:spPr/>
    </dgm:pt>
    <dgm:pt modelId="{4EABB214-575C-4BD8-8FDF-3A94E06BC2CF}" type="pres">
      <dgm:prSet presAssocID="{981BAA26-D98B-4BF9-9467-EB181F105D07}" presName="hierRoot2" presStyleCnt="0">
        <dgm:presLayoutVars>
          <dgm:hierBranch val="init"/>
        </dgm:presLayoutVars>
      </dgm:prSet>
      <dgm:spPr/>
    </dgm:pt>
    <dgm:pt modelId="{1598F3A4-DAE6-4FC2-A526-67F5A10FBC0A}" type="pres">
      <dgm:prSet presAssocID="{981BAA26-D98B-4BF9-9467-EB181F105D07}" presName="rootComposite" presStyleCnt="0"/>
      <dgm:spPr/>
    </dgm:pt>
    <dgm:pt modelId="{9A21F221-D6AB-4CBD-AF73-8BE9BCABC1C1}" type="pres">
      <dgm:prSet presAssocID="{981BAA26-D98B-4BF9-9467-EB181F105D07}" presName="rootText" presStyleLbl="node2" presStyleIdx="2" presStyleCnt="4">
        <dgm:presLayoutVars>
          <dgm:chPref val="3"/>
        </dgm:presLayoutVars>
      </dgm:prSet>
      <dgm:spPr/>
    </dgm:pt>
    <dgm:pt modelId="{E0BC02AC-D096-4C19-B810-60D435391BCC}" type="pres">
      <dgm:prSet presAssocID="{981BAA26-D98B-4BF9-9467-EB181F105D07}" presName="rootConnector" presStyleLbl="node2" presStyleIdx="2" presStyleCnt="4"/>
      <dgm:spPr/>
    </dgm:pt>
    <dgm:pt modelId="{F944E3CE-A9A4-4858-AA62-5399A4E4206C}" type="pres">
      <dgm:prSet presAssocID="{981BAA26-D98B-4BF9-9467-EB181F105D07}" presName="hierChild4" presStyleCnt="0"/>
      <dgm:spPr/>
    </dgm:pt>
    <dgm:pt modelId="{E68D43B2-D0A9-4C98-8D03-6FF9EFB096A6}" type="pres">
      <dgm:prSet presAssocID="{981BAA26-D98B-4BF9-9467-EB181F105D07}" presName="hierChild5" presStyleCnt="0"/>
      <dgm:spPr/>
    </dgm:pt>
    <dgm:pt modelId="{B5515AC7-8FC5-46CC-9AB6-093FC1E45E2E}" type="pres">
      <dgm:prSet presAssocID="{B930C650-7264-4CCD-83AD-09D439A68C22}" presName="Name37" presStyleLbl="parChTrans1D2" presStyleIdx="3" presStyleCnt="5"/>
      <dgm:spPr/>
    </dgm:pt>
    <dgm:pt modelId="{8A02FA49-B7E6-4D06-BCF4-065A820718B3}" type="pres">
      <dgm:prSet presAssocID="{31C5A63A-DFB4-4585-A8D9-5EFD7B28475C}" presName="hierRoot2" presStyleCnt="0">
        <dgm:presLayoutVars>
          <dgm:hierBranch val="init"/>
        </dgm:presLayoutVars>
      </dgm:prSet>
      <dgm:spPr/>
    </dgm:pt>
    <dgm:pt modelId="{165B45F2-DCBE-4872-A16E-5C653D5BF7B5}" type="pres">
      <dgm:prSet presAssocID="{31C5A63A-DFB4-4585-A8D9-5EFD7B28475C}" presName="rootComposite" presStyleCnt="0"/>
      <dgm:spPr/>
    </dgm:pt>
    <dgm:pt modelId="{1ACC4F33-6CC8-49AD-9422-EC02C70099B4}" type="pres">
      <dgm:prSet presAssocID="{31C5A63A-DFB4-4585-A8D9-5EFD7B28475C}" presName="rootText" presStyleLbl="node2" presStyleIdx="3" presStyleCnt="4">
        <dgm:presLayoutVars>
          <dgm:chPref val="3"/>
        </dgm:presLayoutVars>
      </dgm:prSet>
      <dgm:spPr/>
    </dgm:pt>
    <dgm:pt modelId="{1586F279-D477-4247-A8C8-354121A75BEF}" type="pres">
      <dgm:prSet presAssocID="{31C5A63A-DFB4-4585-A8D9-5EFD7B28475C}" presName="rootConnector" presStyleLbl="node2" presStyleIdx="3" presStyleCnt="4"/>
      <dgm:spPr/>
    </dgm:pt>
    <dgm:pt modelId="{498DED9B-BD0C-4641-8ADC-D403332E8A05}" type="pres">
      <dgm:prSet presAssocID="{31C5A63A-DFB4-4585-A8D9-5EFD7B28475C}" presName="hierChild4" presStyleCnt="0"/>
      <dgm:spPr/>
    </dgm:pt>
    <dgm:pt modelId="{ABC80917-9A87-471B-8B7A-A3C1984B6BE8}" type="pres">
      <dgm:prSet presAssocID="{31C5A63A-DFB4-4585-A8D9-5EFD7B28475C}" presName="hierChild5" presStyleCnt="0"/>
      <dgm:spPr/>
    </dgm:pt>
    <dgm:pt modelId="{51DFA5CE-1EF0-4201-838E-B44F15A15B93}" type="pres">
      <dgm:prSet presAssocID="{A1647971-A62D-4532-9987-8A8809B84F95}" presName="hierChild3" presStyleCnt="0"/>
      <dgm:spPr/>
    </dgm:pt>
    <dgm:pt modelId="{74EE0C6E-852B-467B-91F6-73FBC7FC436A}" type="pres">
      <dgm:prSet presAssocID="{2177925C-8994-4738-ACBB-164960021AC7}" presName="Name111" presStyleLbl="parChTrans1D2" presStyleIdx="4" presStyleCnt="5"/>
      <dgm:spPr/>
    </dgm:pt>
    <dgm:pt modelId="{7670563B-1F64-4703-9C69-6C6D710CB332}" type="pres">
      <dgm:prSet presAssocID="{40A7596B-CDF9-402B-92F9-18F87546B03E}" presName="hierRoot3" presStyleCnt="0">
        <dgm:presLayoutVars>
          <dgm:hierBranch val="init"/>
        </dgm:presLayoutVars>
      </dgm:prSet>
      <dgm:spPr/>
    </dgm:pt>
    <dgm:pt modelId="{23DA93F9-3E82-4164-8FB7-5D6CE1EED646}" type="pres">
      <dgm:prSet presAssocID="{40A7596B-CDF9-402B-92F9-18F87546B03E}" presName="rootComposite3" presStyleCnt="0"/>
      <dgm:spPr/>
    </dgm:pt>
    <dgm:pt modelId="{4C3F7EC5-BB06-42C7-A524-411019AA903B}" type="pres">
      <dgm:prSet presAssocID="{40A7596B-CDF9-402B-92F9-18F87546B03E}" presName="rootText3" presStyleLbl="asst1" presStyleIdx="0" presStyleCnt="1">
        <dgm:presLayoutVars>
          <dgm:chPref val="3"/>
        </dgm:presLayoutVars>
      </dgm:prSet>
      <dgm:spPr/>
    </dgm:pt>
    <dgm:pt modelId="{7744EF25-BF4E-4E8A-94E2-98EBD0CD7655}" type="pres">
      <dgm:prSet presAssocID="{40A7596B-CDF9-402B-92F9-18F87546B03E}" presName="rootConnector3" presStyleLbl="asst1" presStyleIdx="0" presStyleCnt="1"/>
      <dgm:spPr/>
    </dgm:pt>
    <dgm:pt modelId="{612E4C64-64C8-43D9-BA27-590E89D768BE}" type="pres">
      <dgm:prSet presAssocID="{40A7596B-CDF9-402B-92F9-18F87546B03E}" presName="hierChild6" presStyleCnt="0"/>
      <dgm:spPr/>
    </dgm:pt>
    <dgm:pt modelId="{83070AB7-64CC-4C2D-BEB9-0CF58FF439BA}" type="pres">
      <dgm:prSet presAssocID="{40A7596B-CDF9-402B-92F9-18F87546B03E}" presName="hierChild7" presStyleCnt="0"/>
      <dgm:spPr/>
    </dgm:pt>
  </dgm:ptLst>
  <dgm:cxnLst>
    <dgm:cxn modelId="{300B8109-8391-4F7D-9F33-E5961750A2D1}" type="presOf" srcId="{8C169923-8943-45B9-BB5C-99B13A54FCE4}" destId="{CC088A41-8D2E-46C3-85F1-72159B937C6A}" srcOrd="0" destOrd="0" presId="urn:microsoft.com/office/officeart/2005/8/layout/orgChart1"/>
    <dgm:cxn modelId="{7187D917-AC7E-41E0-9B35-1A208FBB85A9}" type="presOf" srcId="{981BAA26-D98B-4BF9-9467-EB181F105D07}" destId="{9A21F221-D6AB-4CBD-AF73-8BE9BCABC1C1}" srcOrd="0" destOrd="0" presId="urn:microsoft.com/office/officeart/2005/8/layout/orgChart1"/>
    <dgm:cxn modelId="{9E057C32-6FFB-44FF-8B3F-6FF04C173EE6}" type="presOf" srcId="{316B7A32-FBB2-4BE3-A5BA-7D02BE568099}" destId="{482E3A64-72C4-4FFB-BA44-61F06A467593}" srcOrd="0" destOrd="0" presId="urn:microsoft.com/office/officeart/2005/8/layout/orgChart1"/>
    <dgm:cxn modelId="{9A52D938-AB7D-426D-BC8A-E4252ED2ADD8}" type="presOf" srcId="{440B04E9-DE56-492A-97AB-EE5B23EC425A}" destId="{D730353C-C13A-4CB1-B378-5ED7A6A0D9ED}" srcOrd="0" destOrd="0" presId="urn:microsoft.com/office/officeart/2005/8/layout/orgChart1"/>
    <dgm:cxn modelId="{6E3BAD60-BCBC-4F95-95D0-7A093A81B5D0}" srcId="{A1647971-A62D-4532-9987-8A8809B84F95}" destId="{8C169923-8943-45B9-BB5C-99B13A54FCE4}" srcOrd="2" destOrd="0" parTransId="{87E56E7E-5571-48D2-B15A-06E931ED4E7F}" sibTransId="{BEC377A0-9F60-4247-A86B-171B4BAD0BAA}"/>
    <dgm:cxn modelId="{679BB34F-3772-4D7E-AD63-B70AFE2DD23C}" type="presOf" srcId="{87E56E7E-5571-48D2-B15A-06E931ED4E7F}" destId="{ADE06C63-08D4-4D80-BCE2-E1B8926A68BE}" srcOrd="0" destOrd="0" presId="urn:microsoft.com/office/officeart/2005/8/layout/orgChart1"/>
    <dgm:cxn modelId="{C1123C95-38EF-443D-9547-9EC1673BB8C3}" type="presOf" srcId="{40A7596B-CDF9-402B-92F9-18F87546B03E}" destId="{7744EF25-BF4E-4E8A-94E2-98EBD0CD7655}" srcOrd="1" destOrd="0" presId="urn:microsoft.com/office/officeart/2005/8/layout/orgChart1"/>
    <dgm:cxn modelId="{F3E96797-D60F-4681-BC99-053FC46D7A78}" srcId="{A1647971-A62D-4532-9987-8A8809B84F95}" destId="{981BAA26-D98B-4BF9-9467-EB181F105D07}" srcOrd="3" destOrd="0" parTransId="{440B04E9-DE56-492A-97AB-EE5B23EC425A}" sibTransId="{7BF1FF58-F48C-4277-96D1-2524F5A8C5EC}"/>
    <dgm:cxn modelId="{CCC342A5-AF68-422F-BFAC-A0685B8B8AE1}" srcId="{A1647971-A62D-4532-9987-8A8809B84F95}" destId="{31C5A63A-DFB4-4585-A8D9-5EFD7B28475C}" srcOrd="4" destOrd="0" parTransId="{B930C650-7264-4CCD-83AD-09D439A68C22}" sibTransId="{1BADE6F4-1A75-4BBA-9154-9BAF3EB5F1DD}"/>
    <dgm:cxn modelId="{0CC169A5-6887-4798-9B35-1424756FAD2D}" srcId="{A1647971-A62D-4532-9987-8A8809B84F95}" destId="{40A7596B-CDF9-402B-92F9-18F87546B03E}" srcOrd="0" destOrd="0" parTransId="{2177925C-8994-4738-ACBB-164960021AC7}" sibTransId="{45199FBD-5F21-4D72-B3BD-C082EEEFB2D5}"/>
    <dgm:cxn modelId="{98D844AC-5386-4B7A-9D3B-2154FC8E66D7}" type="presOf" srcId="{A1647971-A62D-4532-9987-8A8809B84F95}" destId="{740CEF67-EBD7-4EAF-95D6-6310F14A2ECF}" srcOrd="0" destOrd="0" presId="urn:microsoft.com/office/officeart/2005/8/layout/orgChart1"/>
    <dgm:cxn modelId="{E759C4AE-4D11-4276-847B-FBB192BD1F07}" type="presOf" srcId="{2177925C-8994-4738-ACBB-164960021AC7}" destId="{74EE0C6E-852B-467B-91F6-73FBC7FC436A}" srcOrd="0" destOrd="0" presId="urn:microsoft.com/office/officeart/2005/8/layout/orgChart1"/>
    <dgm:cxn modelId="{3F6814AF-7461-457D-AAE2-7DBB3B89F2EE}" type="presOf" srcId="{51E7C344-6D76-4E14-ACE4-D1A22BE088A4}" destId="{002601AF-AE3D-4B58-828F-61BCF8785FBF}" srcOrd="0" destOrd="0" presId="urn:microsoft.com/office/officeart/2005/8/layout/orgChart1"/>
    <dgm:cxn modelId="{8F8E25B0-F293-40F7-9D2C-277F66C801A0}" type="presOf" srcId="{A1647971-A62D-4532-9987-8A8809B84F95}" destId="{738D40ED-B11D-400C-A47E-75E59D865523}" srcOrd="1" destOrd="0" presId="urn:microsoft.com/office/officeart/2005/8/layout/orgChart1"/>
    <dgm:cxn modelId="{DD1FDDBC-741D-4773-AE09-482BBB606C2B}" type="presOf" srcId="{40A7596B-CDF9-402B-92F9-18F87546B03E}" destId="{4C3F7EC5-BB06-42C7-A524-411019AA903B}" srcOrd="0" destOrd="0" presId="urn:microsoft.com/office/officeart/2005/8/layout/orgChart1"/>
    <dgm:cxn modelId="{BA93E5BE-46D1-441C-A018-52587E482688}" type="presOf" srcId="{293675D5-B18B-45D2-B579-DD075416FA76}" destId="{87DCCA87-2B1C-4446-B79C-0DB6ABCC060C}" srcOrd="1" destOrd="0" presId="urn:microsoft.com/office/officeart/2005/8/layout/orgChart1"/>
    <dgm:cxn modelId="{6053E8C6-14E1-4D39-9CA8-B150A9E56037}" type="presOf" srcId="{293675D5-B18B-45D2-B579-DD075416FA76}" destId="{BCF14EF2-C52D-4BD1-AE3C-76ACFD3A5BFC}" srcOrd="0" destOrd="0" presId="urn:microsoft.com/office/officeart/2005/8/layout/orgChart1"/>
    <dgm:cxn modelId="{32658DCF-334F-4692-806B-AA8F6B5F1457}" type="presOf" srcId="{31C5A63A-DFB4-4585-A8D9-5EFD7B28475C}" destId="{1586F279-D477-4247-A8C8-354121A75BEF}" srcOrd="1" destOrd="0" presId="urn:microsoft.com/office/officeart/2005/8/layout/orgChart1"/>
    <dgm:cxn modelId="{53F180DB-D93E-4DC2-BE55-CF5F77343933}" type="presOf" srcId="{B930C650-7264-4CCD-83AD-09D439A68C22}" destId="{B5515AC7-8FC5-46CC-9AB6-093FC1E45E2E}" srcOrd="0" destOrd="0" presId="urn:microsoft.com/office/officeart/2005/8/layout/orgChart1"/>
    <dgm:cxn modelId="{B35CB6DB-342B-4A1B-B57B-9223F8BD758C}" type="presOf" srcId="{8C169923-8943-45B9-BB5C-99B13A54FCE4}" destId="{114E27DE-F8A2-4ECC-B3A2-6340564CCFC2}" srcOrd="1" destOrd="0" presId="urn:microsoft.com/office/officeart/2005/8/layout/orgChart1"/>
    <dgm:cxn modelId="{217A80DC-4ABB-446A-9D03-E3F77A3EF09F}" type="presOf" srcId="{31C5A63A-DFB4-4585-A8D9-5EFD7B28475C}" destId="{1ACC4F33-6CC8-49AD-9422-EC02C70099B4}" srcOrd="0" destOrd="0" presId="urn:microsoft.com/office/officeart/2005/8/layout/orgChart1"/>
    <dgm:cxn modelId="{D7E944DF-75C7-4285-8A59-7E801386911E}" type="presOf" srcId="{981BAA26-D98B-4BF9-9467-EB181F105D07}" destId="{E0BC02AC-D096-4C19-B810-60D435391BCC}" srcOrd="1" destOrd="0" presId="urn:microsoft.com/office/officeart/2005/8/layout/orgChart1"/>
    <dgm:cxn modelId="{BD9FB5ED-14C2-431A-BD4D-64D4F877F631}" srcId="{51E7C344-6D76-4E14-ACE4-D1A22BE088A4}" destId="{A1647971-A62D-4532-9987-8A8809B84F95}" srcOrd="0" destOrd="0" parTransId="{BC400311-1735-4CA1-9A91-FA1DC4895EB9}" sibTransId="{AFA8A0B0-F21C-48F4-8660-4393DD129E46}"/>
    <dgm:cxn modelId="{A848FEF7-751E-4A10-83AA-F85C995D4037}" srcId="{A1647971-A62D-4532-9987-8A8809B84F95}" destId="{293675D5-B18B-45D2-B579-DD075416FA76}" srcOrd="1" destOrd="0" parTransId="{316B7A32-FBB2-4BE3-A5BA-7D02BE568099}" sibTransId="{C364ED0B-1203-45C7-B56A-C4850C9DF583}"/>
    <dgm:cxn modelId="{B6031021-0BEF-4056-9EE1-1859DAE4C869}" type="presParOf" srcId="{002601AF-AE3D-4B58-828F-61BCF8785FBF}" destId="{98C0B831-8851-41F0-A260-ECC79881D2F2}" srcOrd="0" destOrd="0" presId="urn:microsoft.com/office/officeart/2005/8/layout/orgChart1"/>
    <dgm:cxn modelId="{14292816-7442-4B8D-BA52-2D91CE0D9C3F}" type="presParOf" srcId="{98C0B831-8851-41F0-A260-ECC79881D2F2}" destId="{8D56A92E-B448-4372-A141-44637E1F1C67}" srcOrd="0" destOrd="0" presId="urn:microsoft.com/office/officeart/2005/8/layout/orgChart1"/>
    <dgm:cxn modelId="{C293BA57-61F1-478D-BE37-3599692C07FF}" type="presParOf" srcId="{8D56A92E-B448-4372-A141-44637E1F1C67}" destId="{740CEF67-EBD7-4EAF-95D6-6310F14A2ECF}" srcOrd="0" destOrd="0" presId="urn:microsoft.com/office/officeart/2005/8/layout/orgChart1"/>
    <dgm:cxn modelId="{EA978294-0842-44E0-A7AE-88E99CBBB4BD}" type="presParOf" srcId="{8D56A92E-B448-4372-A141-44637E1F1C67}" destId="{738D40ED-B11D-400C-A47E-75E59D865523}" srcOrd="1" destOrd="0" presId="urn:microsoft.com/office/officeart/2005/8/layout/orgChart1"/>
    <dgm:cxn modelId="{96E3568F-43E4-4D0A-9509-6DEB3BE0EB0F}" type="presParOf" srcId="{98C0B831-8851-41F0-A260-ECC79881D2F2}" destId="{37437458-B6CD-47D6-B3B7-C979C68A7227}" srcOrd="1" destOrd="0" presId="urn:microsoft.com/office/officeart/2005/8/layout/orgChart1"/>
    <dgm:cxn modelId="{DE09F4BA-0CD5-4013-8B1E-8C9CD4B011F3}" type="presParOf" srcId="{37437458-B6CD-47D6-B3B7-C979C68A7227}" destId="{482E3A64-72C4-4FFB-BA44-61F06A467593}" srcOrd="0" destOrd="0" presId="urn:microsoft.com/office/officeart/2005/8/layout/orgChart1"/>
    <dgm:cxn modelId="{2EC0EBB4-E397-417B-8B7D-2FFF44C39EC0}" type="presParOf" srcId="{37437458-B6CD-47D6-B3B7-C979C68A7227}" destId="{D422DCA2-8BB3-493B-A954-17F0008BCFC3}" srcOrd="1" destOrd="0" presId="urn:microsoft.com/office/officeart/2005/8/layout/orgChart1"/>
    <dgm:cxn modelId="{74CD6953-0C20-46BC-8D91-C876DC2C31AD}" type="presParOf" srcId="{D422DCA2-8BB3-493B-A954-17F0008BCFC3}" destId="{CD38F2E4-794B-4BF6-B897-E83086C1599F}" srcOrd="0" destOrd="0" presId="urn:microsoft.com/office/officeart/2005/8/layout/orgChart1"/>
    <dgm:cxn modelId="{5B3B4486-BCFC-4BE3-8C62-658DE2A47E34}" type="presParOf" srcId="{CD38F2E4-794B-4BF6-B897-E83086C1599F}" destId="{BCF14EF2-C52D-4BD1-AE3C-76ACFD3A5BFC}" srcOrd="0" destOrd="0" presId="urn:microsoft.com/office/officeart/2005/8/layout/orgChart1"/>
    <dgm:cxn modelId="{15DD66D4-99E8-4D57-B85B-979FF6F84E0B}" type="presParOf" srcId="{CD38F2E4-794B-4BF6-B897-E83086C1599F}" destId="{87DCCA87-2B1C-4446-B79C-0DB6ABCC060C}" srcOrd="1" destOrd="0" presId="urn:microsoft.com/office/officeart/2005/8/layout/orgChart1"/>
    <dgm:cxn modelId="{6891EC1D-1090-4989-AD03-DAA581D4F543}" type="presParOf" srcId="{D422DCA2-8BB3-493B-A954-17F0008BCFC3}" destId="{B0216A63-F099-4B40-862B-FC3D13A68C6D}" srcOrd="1" destOrd="0" presId="urn:microsoft.com/office/officeart/2005/8/layout/orgChart1"/>
    <dgm:cxn modelId="{1A14C85D-8AF2-4364-8F57-37F3F35EDDE6}" type="presParOf" srcId="{D422DCA2-8BB3-493B-A954-17F0008BCFC3}" destId="{0A19BB2D-A580-42E6-87C6-FDB2116F3DB5}" srcOrd="2" destOrd="0" presId="urn:microsoft.com/office/officeart/2005/8/layout/orgChart1"/>
    <dgm:cxn modelId="{2CC56B9D-3A40-4EBB-A969-5987F5CF3E3C}" type="presParOf" srcId="{37437458-B6CD-47D6-B3B7-C979C68A7227}" destId="{ADE06C63-08D4-4D80-BCE2-E1B8926A68BE}" srcOrd="2" destOrd="0" presId="urn:microsoft.com/office/officeart/2005/8/layout/orgChart1"/>
    <dgm:cxn modelId="{E5E329DA-E8F1-45B7-BB25-07729B91320F}" type="presParOf" srcId="{37437458-B6CD-47D6-B3B7-C979C68A7227}" destId="{9EE5414D-C3C4-4587-BE00-945467DBCA2D}" srcOrd="3" destOrd="0" presId="urn:microsoft.com/office/officeart/2005/8/layout/orgChart1"/>
    <dgm:cxn modelId="{EC9C76F6-AF55-42CF-A3C1-9375249B42EB}" type="presParOf" srcId="{9EE5414D-C3C4-4587-BE00-945467DBCA2D}" destId="{A5420A50-B280-446D-9B15-52029BF0D09E}" srcOrd="0" destOrd="0" presId="urn:microsoft.com/office/officeart/2005/8/layout/orgChart1"/>
    <dgm:cxn modelId="{1DB07E82-9533-4FAC-A900-DB685CA52CFA}" type="presParOf" srcId="{A5420A50-B280-446D-9B15-52029BF0D09E}" destId="{CC088A41-8D2E-46C3-85F1-72159B937C6A}" srcOrd="0" destOrd="0" presId="urn:microsoft.com/office/officeart/2005/8/layout/orgChart1"/>
    <dgm:cxn modelId="{F832A835-3C5F-4FE5-857E-C0D8CD7BCA52}" type="presParOf" srcId="{A5420A50-B280-446D-9B15-52029BF0D09E}" destId="{114E27DE-F8A2-4ECC-B3A2-6340564CCFC2}" srcOrd="1" destOrd="0" presId="urn:microsoft.com/office/officeart/2005/8/layout/orgChart1"/>
    <dgm:cxn modelId="{2DDA358D-A2F0-48A1-8395-50BE24D5A4F0}" type="presParOf" srcId="{9EE5414D-C3C4-4587-BE00-945467DBCA2D}" destId="{BBDB301D-7C37-4119-B837-48051BAFCE04}" srcOrd="1" destOrd="0" presId="urn:microsoft.com/office/officeart/2005/8/layout/orgChart1"/>
    <dgm:cxn modelId="{4FF257FB-8A7B-4F80-B0A3-87338977C099}" type="presParOf" srcId="{9EE5414D-C3C4-4587-BE00-945467DBCA2D}" destId="{12707A8E-46F2-498C-9EC5-5DFD03DC36AA}" srcOrd="2" destOrd="0" presId="urn:microsoft.com/office/officeart/2005/8/layout/orgChart1"/>
    <dgm:cxn modelId="{101558D5-C634-45F6-8B41-752F029582B4}" type="presParOf" srcId="{37437458-B6CD-47D6-B3B7-C979C68A7227}" destId="{D730353C-C13A-4CB1-B378-5ED7A6A0D9ED}" srcOrd="4" destOrd="0" presId="urn:microsoft.com/office/officeart/2005/8/layout/orgChart1"/>
    <dgm:cxn modelId="{0DB98794-71FC-464A-84E9-95296DDE9696}" type="presParOf" srcId="{37437458-B6CD-47D6-B3B7-C979C68A7227}" destId="{4EABB214-575C-4BD8-8FDF-3A94E06BC2CF}" srcOrd="5" destOrd="0" presId="urn:microsoft.com/office/officeart/2005/8/layout/orgChart1"/>
    <dgm:cxn modelId="{F0D631EC-D7A9-4A12-93EC-A98E39E6CCE7}" type="presParOf" srcId="{4EABB214-575C-4BD8-8FDF-3A94E06BC2CF}" destId="{1598F3A4-DAE6-4FC2-A526-67F5A10FBC0A}" srcOrd="0" destOrd="0" presId="urn:microsoft.com/office/officeart/2005/8/layout/orgChart1"/>
    <dgm:cxn modelId="{A48AD3B2-39BD-434A-B919-5ABF733704BD}" type="presParOf" srcId="{1598F3A4-DAE6-4FC2-A526-67F5A10FBC0A}" destId="{9A21F221-D6AB-4CBD-AF73-8BE9BCABC1C1}" srcOrd="0" destOrd="0" presId="urn:microsoft.com/office/officeart/2005/8/layout/orgChart1"/>
    <dgm:cxn modelId="{F85BFEE2-8A51-4F34-AFC4-0F4DD330F2DE}" type="presParOf" srcId="{1598F3A4-DAE6-4FC2-A526-67F5A10FBC0A}" destId="{E0BC02AC-D096-4C19-B810-60D435391BCC}" srcOrd="1" destOrd="0" presId="urn:microsoft.com/office/officeart/2005/8/layout/orgChart1"/>
    <dgm:cxn modelId="{551D5C2B-B275-4984-B28B-7FB033E0C905}" type="presParOf" srcId="{4EABB214-575C-4BD8-8FDF-3A94E06BC2CF}" destId="{F944E3CE-A9A4-4858-AA62-5399A4E4206C}" srcOrd="1" destOrd="0" presId="urn:microsoft.com/office/officeart/2005/8/layout/orgChart1"/>
    <dgm:cxn modelId="{29142CBD-5D60-40B8-93EF-40DC58966AD8}" type="presParOf" srcId="{4EABB214-575C-4BD8-8FDF-3A94E06BC2CF}" destId="{E68D43B2-D0A9-4C98-8D03-6FF9EFB096A6}" srcOrd="2" destOrd="0" presId="urn:microsoft.com/office/officeart/2005/8/layout/orgChart1"/>
    <dgm:cxn modelId="{C37011A4-D728-4E0D-8C68-32B68CAEE1AB}" type="presParOf" srcId="{37437458-B6CD-47D6-B3B7-C979C68A7227}" destId="{B5515AC7-8FC5-46CC-9AB6-093FC1E45E2E}" srcOrd="6" destOrd="0" presId="urn:microsoft.com/office/officeart/2005/8/layout/orgChart1"/>
    <dgm:cxn modelId="{EEA0C3F9-EEDF-47EC-B6B2-72CB59C8E899}" type="presParOf" srcId="{37437458-B6CD-47D6-B3B7-C979C68A7227}" destId="{8A02FA49-B7E6-4D06-BCF4-065A820718B3}" srcOrd="7" destOrd="0" presId="urn:microsoft.com/office/officeart/2005/8/layout/orgChart1"/>
    <dgm:cxn modelId="{F839BEFE-3B51-4342-92E9-67A03F43F674}" type="presParOf" srcId="{8A02FA49-B7E6-4D06-BCF4-065A820718B3}" destId="{165B45F2-DCBE-4872-A16E-5C653D5BF7B5}" srcOrd="0" destOrd="0" presId="urn:microsoft.com/office/officeart/2005/8/layout/orgChart1"/>
    <dgm:cxn modelId="{DCB50E61-A70B-40E7-9A58-C92D9B233C11}" type="presParOf" srcId="{165B45F2-DCBE-4872-A16E-5C653D5BF7B5}" destId="{1ACC4F33-6CC8-49AD-9422-EC02C70099B4}" srcOrd="0" destOrd="0" presId="urn:microsoft.com/office/officeart/2005/8/layout/orgChart1"/>
    <dgm:cxn modelId="{D55136E8-A4A3-434B-A7FD-52C63777E08B}" type="presParOf" srcId="{165B45F2-DCBE-4872-A16E-5C653D5BF7B5}" destId="{1586F279-D477-4247-A8C8-354121A75BEF}" srcOrd="1" destOrd="0" presId="urn:microsoft.com/office/officeart/2005/8/layout/orgChart1"/>
    <dgm:cxn modelId="{71ED594F-6AFA-4174-8333-A598173AF8E0}" type="presParOf" srcId="{8A02FA49-B7E6-4D06-BCF4-065A820718B3}" destId="{498DED9B-BD0C-4641-8ADC-D403332E8A05}" srcOrd="1" destOrd="0" presId="urn:microsoft.com/office/officeart/2005/8/layout/orgChart1"/>
    <dgm:cxn modelId="{2F068828-972C-4567-8568-B39337AE76F2}" type="presParOf" srcId="{8A02FA49-B7E6-4D06-BCF4-065A820718B3}" destId="{ABC80917-9A87-471B-8B7A-A3C1984B6BE8}" srcOrd="2" destOrd="0" presId="urn:microsoft.com/office/officeart/2005/8/layout/orgChart1"/>
    <dgm:cxn modelId="{D981DA0E-3322-4A4A-BF7C-DC6B48CFF53E}" type="presParOf" srcId="{98C0B831-8851-41F0-A260-ECC79881D2F2}" destId="{51DFA5CE-1EF0-4201-838E-B44F15A15B93}" srcOrd="2" destOrd="0" presId="urn:microsoft.com/office/officeart/2005/8/layout/orgChart1"/>
    <dgm:cxn modelId="{B0DB9510-CAB6-4A71-AEE7-3152E876A6AF}" type="presParOf" srcId="{51DFA5CE-1EF0-4201-838E-B44F15A15B93}" destId="{74EE0C6E-852B-467B-91F6-73FBC7FC436A}" srcOrd="0" destOrd="0" presId="urn:microsoft.com/office/officeart/2005/8/layout/orgChart1"/>
    <dgm:cxn modelId="{B25B466D-C8F5-40FC-9C56-7CAAAB952CA1}" type="presParOf" srcId="{51DFA5CE-1EF0-4201-838E-B44F15A15B93}" destId="{7670563B-1F64-4703-9C69-6C6D710CB332}" srcOrd="1" destOrd="0" presId="urn:microsoft.com/office/officeart/2005/8/layout/orgChart1"/>
    <dgm:cxn modelId="{5E8FBD45-8E13-4488-A4C5-10E7D540DFEE}" type="presParOf" srcId="{7670563B-1F64-4703-9C69-6C6D710CB332}" destId="{23DA93F9-3E82-4164-8FB7-5D6CE1EED646}" srcOrd="0" destOrd="0" presId="urn:microsoft.com/office/officeart/2005/8/layout/orgChart1"/>
    <dgm:cxn modelId="{EEA41452-9A91-48D2-B8B2-B9D959805B64}" type="presParOf" srcId="{23DA93F9-3E82-4164-8FB7-5D6CE1EED646}" destId="{4C3F7EC5-BB06-42C7-A524-411019AA903B}" srcOrd="0" destOrd="0" presId="urn:microsoft.com/office/officeart/2005/8/layout/orgChart1"/>
    <dgm:cxn modelId="{8683496C-30C8-4A22-8CB5-07FA3CD225C2}" type="presParOf" srcId="{23DA93F9-3E82-4164-8FB7-5D6CE1EED646}" destId="{7744EF25-BF4E-4E8A-94E2-98EBD0CD7655}" srcOrd="1" destOrd="0" presId="urn:microsoft.com/office/officeart/2005/8/layout/orgChart1"/>
    <dgm:cxn modelId="{EF26DFB7-9A13-4FC0-A3DE-4716954B9045}" type="presParOf" srcId="{7670563B-1F64-4703-9C69-6C6D710CB332}" destId="{612E4C64-64C8-43D9-BA27-590E89D768BE}" srcOrd="1" destOrd="0" presId="urn:microsoft.com/office/officeart/2005/8/layout/orgChart1"/>
    <dgm:cxn modelId="{D4DD24B3-D762-429E-A47B-95B907F45659}" type="presParOf" srcId="{7670563B-1F64-4703-9C69-6C6D710CB332}" destId="{83070AB7-64CC-4C2D-BEB9-0CF58FF439B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1E7C344-6D76-4E14-ACE4-D1A22BE088A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1647971-A62D-4532-9987-8A8809B84F95}">
      <dgm:prSet phldrT="[Text]"/>
      <dgm:spPr/>
      <dgm:t>
        <a:bodyPr/>
        <a:lstStyle/>
        <a:p>
          <a:r>
            <a:rPr lang="en-US" dirty="0"/>
            <a:t>Home</a:t>
          </a:r>
        </a:p>
      </dgm:t>
    </dgm:pt>
    <dgm:pt modelId="{BC400311-1735-4CA1-9A91-FA1DC4895EB9}" type="parTrans" cxnId="{BD9FB5ED-14C2-431A-BD4D-64D4F877F631}">
      <dgm:prSet/>
      <dgm:spPr/>
      <dgm:t>
        <a:bodyPr/>
        <a:lstStyle/>
        <a:p>
          <a:endParaRPr lang="en-US"/>
        </a:p>
      </dgm:t>
    </dgm:pt>
    <dgm:pt modelId="{AFA8A0B0-F21C-48F4-8660-4393DD129E46}" type="sibTrans" cxnId="{BD9FB5ED-14C2-431A-BD4D-64D4F877F631}">
      <dgm:prSet/>
      <dgm:spPr/>
      <dgm:t>
        <a:bodyPr/>
        <a:lstStyle/>
        <a:p>
          <a:endParaRPr lang="en-US"/>
        </a:p>
      </dgm:t>
    </dgm:pt>
    <dgm:pt modelId="{40A7596B-CDF9-402B-92F9-18F87546B03E}" type="asst">
      <dgm:prSet phldrT="[Text]"/>
      <dgm:spPr/>
      <dgm:t>
        <a:bodyPr/>
        <a:lstStyle/>
        <a:p>
          <a:r>
            <a:rPr lang="en-US" dirty="0"/>
            <a:t>Nav Bar</a:t>
          </a:r>
        </a:p>
      </dgm:t>
    </dgm:pt>
    <dgm:pt modelId="{2177925C-8994-4738-ACBB-164960021AC7}" type="parTrans" cxnId="{0CC169A5-6887-4798-9B35-1424756FAD2D}">
      <dgm:prSet/>
      <dgm:spPr/>
      <dgm:t>
        <a:bodyPr/>
        <a:lstStyle/>
        <a:p>
          <a:endParaRPr lang="en-US"/>
        </a:p>
      </dgm:t>
    </dgm:pt>
    <dgm:pt modelId="{45199FBD-5F21-4D72-B3BD-C082EEEFB2D5}" type="sibTrans" cxnId="{0CC169A5-6887-4798-9B35-1424756FAD2D}">
      <dgm:prSet/>
      <dgm:spPr/>
      <dgm:t>
        <a:bodyPr/>
        <a:lstStyle/>
        <a:p>
          <a:endParaRPr lang="en-US"/>
        </a:p>
      </dgm:t>
    </dgm:pt>
    <dgm:pt modelId="{293675D5-B18B-45D2-B579-DD075416FA76}">
      <dgm:prSet phldrT="[Text]"/>
      <dgm:spPr/>
      <dgm:t>
        <a:bodyPr/>
        <a:lstStyle/>
        <a:p>
          <a:r>
            <a:rPr lang="en-US" dirty="0"/>
            <a:t>About US</a:t>
          </a:r>
        </a:p>
      </dgm:t>
    </dgm:pt>
    <dgm:pt modelId="{316B7A32-FBB2-4BE3-A5BA-7D02BE568099}" type="parTrans" cxnId="{A848FEF7-751E-4A10-83AA-F85C995D4037}">
      <dgm:prSet/>
      <dgm:spPr/>
      <dgm:t>
        <a:bodyPr/>
        <a:lstStyle/>
        <a:p>
          <a:endParaRPr lang="en-US"/>
        </a:p>
      </dgm:t>
    </dgm:pt>
    <dgm:pt modelId="{C364ED0B-1203-45C7-B56A-C4850C9DF583}" type="sibTrans" cxnId="{A848FEF7-751E-4A10-83AA-F85C995D4037}">
      <dgm:prSet/>
      <dgm:spPr/>
      <dgm:t>
        <a:bodyPr/>
        <a:lstStyle/>
        <a:p>
          <a:endParaRPr lang="en-US"/>
        </a:p>
      </dgm:t>
    </dgm:pt>
    <dgm:pt modelId="{8C169923-8943-45B9-BB5C-99B13A54FCE4}">
      <dgm:prSet phldrT="[Text]"/>
      <dgm:spPr/>
      <dgm:t>
        <a:bodyPr/>
        <a:lstStyle/>
        <a:p>
          <a:r>
            <a:rPr lang="en-US" dirty="0"/>
            <a:t>Our Team</a:t>
          </a:r>
        </a:p>
      </dgm:t>
    </dgm:pt>
    <dgm:pt modelId="{87E56E7E-5571-48D2-B15A-06E931ED4E7F}" type="parTrans" cxnId="{6E3BAD60-BCBC-4F95-95D0-7A093A81B5D0}">
      <dgm:prSet/>
      <dgm:spPr/>
      <dgm:t>
        <a:bodyPr/>
        <a:lstStyle/>
        <a:p>
          <a:endParaRPr lang="en-US"/>
        </a:p>
      </dgm:t>
    </dgm:pt>
    <dgm:pt modelId="{BEC377A0-9F60-4247-A86B-171B4BAD0BAA}" type="sibTrans" cxnId="{6E3BAD60-BCBC-4F95-95D0-7A093A81B5D0}">
      <dgm:prSet/>
      <dgm:spPr/>
      <dgm:t>
        <a:bodyPr/>
        <a:lstStyle/>
        <a:p>
          <a:endParaRPr lang="en-US"/>
        </a:p>
      </dgm:t>
    </dgm:pt>
    <dgm:pt modelId="{981BAA26-D98B-4BF9-9467-EB181F105D07}">
      <dgm:prSet phldrT="[Text]"/>
      <dgm:spPr/>
      <dgm:t>
        <a:bodyPr/>
        <a:lstStyle/>
        <a:p>
          <a:r>
            <a:rPr lang="en-US" dirty="0"/>
            <a:t>Products</a:t>
          </a:r>
        </a:p>
      </dgm:t>
    </dgm:pt>
    <dgm:pt modelId="{440B04E9-DE56-492A-97AB-EE5B23EC425A}" type="parTrans" cxnId="{F3E96797-D60F-4681-BC99-053FC46D7A78}">
      <dgm:prSet/>
      <dgm:spPr/>
      <dgm:t>
        <a:bodyPr/>
        <a:lstStyle/>
        <a:p>
          <a:endParaRPr lang="en-US"/>
        </a:p>
      </dgm:t>
    </dgm:pt>
    <dgm:pt modelId="{7BF1FF58-F48C-4277-96D1-2524F5A8C5EC}" type="sibTrans" cxnId="{F3E96797-D60F-4681-BC99-053FC46D7A78}">
      <dgm:prSet/>
      <dgm:spPr/>
      <dgm:t>
        <a:bodyPr/>
        <a:lstStyle/>
        <a:p>
          <a:endParaRPr lang="en-US"/>
        </a:p>
      </dgm:t>
    </dgm:pt>
    <dgm:pt modelId="{31C5A63A-DFB4-4585-A8D9-5EFD7B28475C}">
      <dgm:prSet phldrT="[Text]"/>
      <dgm:spPr/>
      <dgm:t>
        <a:bodyPr/>
        <a:lstStyle/>
        <a:p>
          <a:r>
            <a:rPr lang="en-US" dirty="0"/>
            <a:t>Demo</a:t>
          </a:r>
        </a:p>
      </dgm:t>
    </dgm:pt>
    <dgm:pt modelId="{B930C650-7264-4CCD-83AD-09D439A68C22}" type="parTrans" cxnId="{CCC342A5-AF68-422F-BFAC-A0685B8B8AE1}">
      <dgm:prSet/>
      <dgm:spPr/>
      <dgm:t>
        <a:bodyPr/>
        <a:lstStyle/>
        <a:p>
          <a:endParaRPr lang="en-US"/>
        </a:p>
      </dgm:t>
    </dgm:pt>
    <dgm:pt modelId="{1BADE6F4-1A75-4BBA-9154-9BAF3EB5F1DD}" type="sibTrans" cxnId="{CCC342A5-AF68-422F-BFAC-A0685B8B8AE1}">
      <dgm:prSet/>
      <dgm:spPr/>
      <dgm:t>
        <a:bodyPr/>
        <a:lstStyle/>
        <a:p>
          <a:endParaRPr lang="en-US"/>
        </a:p>
      </dgm:t>
    </dgm:pt>
    <dgm:pt modelId="{002601AF-AE3D-4B58-828F-61BCF8785FBF}" type="pres">
      <dgm:prSet presAssocID="{51E7C344-6D76-4E14-ACE4-D1A22BE088A4}" presName="hierChild1" presStyleCnt="0">
        <dgm:presLayoutVars>
          <dgm:orgChart val="1"/>
          <dgm:chPref val="1"/>
          <dgm:dir/>
          <dgm:animOne val="branch"/>
          <dgm:animLvl val="lvl"/>
          <dgm:resizeHandles/>
        </dgm:presLayoutVars>
      </dgm:prSet>
      <dgm:spPr/>
    </dgm:pt>
    <dgm:pt modelId="{98C0B831-8851-41F0-A260-ECC79881D2F2}" type="pres">
      <dgm:prSet presAssocID="{A1647971-A62D-4532-9987-8A8809B84F95}" presName="hierRoot1" presStyleCnt="0">
        <dgm:presLayoutVars>
          <dgm:hierBranch val="init"/>
        </dgm:presLayoutVars>
      </dgm:prSet>
      <dgm:spPr/>
    </dgm:pt>
    <dgm:pt modelId="{8D56A92E-B448-4372-A141-44637E1F1C67}" type="pres">
      <dgm:prSet presAssocID="{A1647971-A62D-4532-9987-8A8809B84F95}" presName="rootComposite1" presStyleCnt="0"/>
      <dgm:spPr/>
    </dgm:pt>
    <dgm:pt modelId="{740CEF67-EBD7-4EAF-95D6-6310F14A2ECF}" type="pres">
      <dgm:prSet presAssocID="{A1647971-A62D-4532-9987-8A8809B84F95}" presName="rootText1" presStyleLbl="node0" presStyleIdx="0" presStyleCnt="1">
        <dgm:presLayoutVars>
          <dgm:chPref val="3"/>
        </dgm:presLayoutVars>
      </dgm:prSet>
      <dgm:spPr/>
    </dgm:pt>
    <dgm:pt modelId="{738D40ED-B11D-400C-A47E-75E59D865523}" type="pres">
      <dgm:prSet presAssocID="{A1647971-A62D-4532-9987-8A8809B84F95}" presName="rootConnector1" presStyleLbl="node1" presStyleIdx="0" presStyleCnt="0"/>
      <dgm:spPr/>
    </dgm:pt>
    <dgm:pt modelId="{37437458-B6CD-47D6-B3B7-C979C68A7227}" type="pres">
      <dgm:prSet presAssocID="{A1647971-A62D-4532-9987-8A8809B84F95}" presName="hierChild2" presStyleCnt="0"/>
      <dgm:spPr/>
    </dgm:pt>
    <dgm:pt modelId="{482E3A64-72C4-4FFB-BA44-61F06A467593}" type="pres">
      <dgm:prSet presAssocID="{316B7A32-FBB2-4BE3-A5BA-7D02BE568099}" presName="Name37" presStyleLbl="parChTrans1D2" presStyleIdx="0" presStyleCnt="5"/>
      <dgm:spPr/>
    </dgm:pt>
    <dgm:pt modelId="{D422DCA2-8BB3-493B-A954-17F0008BCFC3}" type="pres">
      <dgm:prSet presAssocID="{293675D5-B18B-45D2-B579-DD075416FA76}" presName="hierRoot2" presStyleCnt="0">
        <dgm:presLayoutVars>
          <dgm:hierBranch val="init"/>
        </dgm:presLayoutVars>
      </dgm:prSet>
      <dgm:spPr/>
    </dgm:pt>
    <dgm:pt modelId="{CD38F2E4-794B-4BF6-B897-E83086C1599F}" type="pres">
      <dgm:prSet presAssocID="{293675D5-B18B-45D2-B579-DD075416FA76}" presName="rootComposite" presStyleCnt="0"/>
      <dgm:spPr/>
    </dgm:pt>
    <dgm:pt modelId="{BCF14EF2-C52D-4BD1-AE3C-76ACFD3A5BFC}" type="pres">
      <dgm:prSet presAssocID="{293675D5-B18B-45D2-B579-DD075416FA76}" presName="rootText" presStyleLbl="node2" presStyleIdx="0" presStyleCnt="4">
        <dgm:presLayoutVars>
          <dgm:chPref val="3"/>
        </dgm:presLayoutVars>
      </dgm:prSet>
      <dgm:spPr/>
    </dgm:pt>
    <dgm:pt modelId="{87DCCA87-2B1C-4446-B79C-0DB6ABCC060C}" type="pres">
      <dgm:prSet presAssocID="{293675D5-B18B-45D2-B579-DD075416FA76}" presName="rootConnector" presStyleLbl="node2" presStyleIdx="0" presStyleCnt="4"/>
      <dgm:spPr/>
    </dgm:pt>
    <dgm:pt modelId="{B0216A63-F099-4B40-862B-FC3D13A68C6D}" type="pres">
      <dgm:prSet presAssocID="{293675D5-B18B-45D2-B579-DD075416FA76}" presName="hierChild4" presStyleCnt="0"/>
      <dgm:spPr/>
    </dgm:pt>
    <dgm:pt modelId="{0A19BB2D-A580-42E6-87C6-FDB2116F3DB5}" type="pres">
      <dgm:prSet presAssocID="{293675D5-B18B-45D2-B579-DD075416FA76}" presName="hierChild5" presStyleCnt="0"/>
      <dgm:spPr/>
    </dgm:pt>
    <dgm:pt modelId="{ADE06C63-08D4-4D80-BCE2-E1B8926A68BE}" type="pres">
      <dgm:prSet presAssocID="{87E56E7E-5571-48D2-B15A-06E931ED4E7F}" presName="Name37" presStyleLbl="parChTrans1D2" presStyleIdx="1" presStyleCnt="5"/>
      <dgm:spPr/>
    </dgm:pt>
    <dgm:pt modelId="{9EE5414D-C3C4-4587-BE00-945467DBCA2D}" type="pres">
      <dgm:prSet presAssocID="{8C169923-8943-45B9-BB5C-99B13A54FCE4}" presName="hierRoot2" presStyleCnt="0">
        <dgm:presLayoutVars>
          <dgm:hierBranch val="init"/>
        </dgm:presLayoutVars>
      </dgm:prSet>
      <dgm:spPr/>
    </dgm:pt>
    <dgm:pt modelId="{A5420A50-B280-446D-9B15-52029BF0D09E}" type="pres">
      <dgm:prSet presAssocID="{8C169923-8943-45B9-BB5C-99B13A54FCE4}" presName="rootComposite" presStyleCnt="0"/>
      <dgm:spPr/>
    </dgm:pt>
    <dgm:pt modelId="{CC088A41-8D2E-46C3-85F1-72159B937C6A}" type="pres">
      <dgm:prSet presAssocID="{8C169923-8943-45B9-BB5C-99B13A54FCE4}" presName="rootText" presStyleLbl="node2" presStyleIdx="1" presStyleCnt="4">
        <dgm:presLayoutVars>
          <dgm:chPref val="3"/>
        </dgm:presLayoutVars>
      </dgm:prSet>
      <dgm:spPr/>
    </dgm:pt>
    <dgm:pt modelId="{114E27DE-F8A2-4ECC-B3A2-6340564CCFC2}" type="pres">
      <dgm:prSet presAssocID="{8C169923-8943-45B9-BB5C-99B13A54FCE4}" presName="rootConnector" presStyleLbl="node2" presStyleIdx="1" presStyleCnt="4"/>
      <dgm:spPr/>
    </dgm:pt>
    <dgm:pt modelId="{BBDB301D-7C37-4119-B837-48051BAFCE04}" type="pres">
      <dgm:prSet presAssocID="{8C169923-8943-45B9-BB5C-99B13A54FCE4}" presName="hierChild4" presStyleCnt="0"/>
      <dgm:spPr/>
    </dgm:pt>
    <dgm:pt modelId="{12707A8E-46F2-498C-9EC5-5DFD03DC36AA}" type="pres">
      <dgm:prSet presAssocID="{8C169923-8943-45B9-BB5C-99B13A54FCE4}" presName="hierChild5" presStyleCnt="0"/>
      <dgm:spPr/>
    </dgm:pt>
    <dgm:pt modelId="{D730353C-C13A-4CB1-B378-5ED7A6A0D9ED}" type="pres">
      <dgm:prSet presAssocID="{440B04E9-DE56-492A-97AB-EE5B23EC425A}" presName="Name37" presStyleLbl="parChTrans1D2" presStyleIdx="2" presStyleCnt="5"/>
      <dgm:spPr/>
    </dgm:pt>
    <dgm:pt modelId="{4EABB214-575C-4BD8-8FDF-3A94E06BC2CF}" type="pres">
      <dgm:prSet presAssocID="{981BAA26-D98B-4BF9-9467-EB181F105D07}" presName="hierRoot2" presStyleCnt="0">
        <dgm:presLayoutVars>
          <dgm:hierBranch val="init"/>
        </dgm:presLayoutVars>
      </dgm:prSet>
      <dgm:spPr/>
    </dgm:pt>
    <dgm:pt modelId="{1598F3A4-DAE6-4FC2-A526-67F5A10FBC0A}" type="pres">
      <dgm:prSet presAssocID="{981BAA26-D98B-4BF9-9467-EB181F105D07}" presName="rootComposite" presStyleCnt="0"/>
      <dgm:spPr/>
    </dgm:pt>
    <dgm:pt modelId="{9A21F221-D6AB-4CBD-AF73-8BE9BCABC1C1}" type="pres">
      <dgm:prSet presAssocID="{981BAA26-D98B-4BF9-9467-EB181F105D07}" presName="rootText" presStyleLbl="node2" presStyleIdx="2" presStyleCnt="4">
        <dgm:presLayoutVars>
          <dgm:chPref val="3"/>
        </dgm:presLayoutVars>
      </dgm:prSet>
      <dgm:spPr/>
    </dgm:pt>
    <dgm:pt modelId="{E0BC02AC-D096-4C19-B810-60D435391BCC}" type="pres">
      <dgm:prSet presAssocID="{981BAA26-D98B-4BF9-9467-EB181F105D07}" presName="rootConnector" presStyleLbl="node2" presStyleIdx="2" presStyleCnt="4"/>
      <dgm:spPr/>
    </dgm:pt>
    <dgm:pt modelId="{F944E3CE-A9A4-4858-AA62-5399A4E4206C}" type="pres">
      <dgm:prSet presAssocID="{981BAA26-D98B-4BF9-9467-EB181F105D07}" presName="hierChild4" presStyleCnt="0"/>
      <dgm:spPr/>
    </dgm:pt>
    <dgm:pt modelId="{E68D43B2-D0A9-4C98-8D03-6FF9EFB096A6}" type="pres">
      <dgm:prSet presAssocID="{981BAA26-D98B-4BF9-9467-EB181F105D07}" presName="hierChild5" presStyleCnt="0"/>
      <dgm:spPr/>
    </dgm:pt>
    <dgm:pt modelId="{B5515AC7-8FC5-46CC-9AB6-093FC1E45E2E}" type="pres">
      <dgm:prSet presAssocID="{B930C650-7264-4CCD-83AD-09D439A68C22}" presName="Name37" presStyleLbl="parChTrans1D2" presStyleIdx="3" presStyleCnt="5"/>
      <dgm:spPr/>
    </dgm:pt>
    <dgm:pt modelId="{8A02FA49-B7E6-4D06-BCF4-065A820718B3}" type="pres">
      <dgm:prSet presAssocID="{31C5A63A-DFB4-4585-A8D9-5EFD7B28475C}" presName="hierRoot2" presStyleCnt="0">
        <dgm:presLayoutVars>
          <dgm:hierBranch val="init"/>
        </dgm:presLayoutVars>
      </dgm:prSet>
      <dgm:spPr/>
    </dgm:pt>
    <dgm:pt modelId="{165B45F2-DCBE-4872-A16E-5C653D5BF7B5}" type="pres">
      <dgm:prSet presAssocID="{31C5A63A-DFB4-4585-A8D9-5EFD7B28475C}" presName="rootComposite" presStyleCnt="0"/>
      <dgm:spPr/>
    </dgm:pt>
    <dgm:pt modelId="{1ACC4F33-6CC8-49AD-9422-EC02C70099B4}" type="pres">
      <dgm:prSet presAssocID="{31C5A63A-DFB4-4585-A8D9-5EFD7B28475C}" presName="rootText" presStyleLbl="node2" presStyleIdx="3" presStyleCnt="4">
        <dgm:presLayoutVars>
          <dgm:chPref val="3"/>
        </dgm:presLayoutVars>
      </dgm:prSet>
      <dgm:spPr/>
    </dgm:pt>
    <dgm:pt modelId="{1586F279-D477-4247-A8C8-354121A75BEF}" type="pres">
      <dgm:prSet presAssocID="{31C5A63A-DFB4-4585-A8D9-5EFD7B28475C}" presName="rootConnector" presStyleLbl="node2" presStyleIdx="3" presStyleCnt="4"/>
      <dgm:spPr/>
    </dgm:pt>
    <dgm:pt modelId="{498DED9B-BD0C-4641-8ADC-D403332E8A05}" type="pres">
      <dgm:prSet presAssocID="{31C5A63A-DFB4-4585-A8D9-5EFD7B28475C}" presName="hierChild4" presStyleCnt="0"/>
      <dgm:spPr/>
    </dgm:pt>
    <dgm:pt modelId="{ABC80917-9A87-471B-8B7A-A3C1984B6BE8}" type="pres">
      <dgm:prSet presAssocID="{31C5A63A-DFB4-4585-A8D9-5EFD7B28475C}" presName="hierChild5" presStyleCnt="0"/>
      <dgm:spPr/>
    </dgm:pt>
    <dgm:pt modelId="{51DFA5CE-1EF0-4201-838E-B44F15A15B93}" type="pres">
      <dgm:prSet presAssocID="{A1647971-A62D-4532-9987-8A8809B84F95}" presName="hierChild3" presStyleCnt="0"/>
      <dgm:spPr/>
    </dgm:pt>
    <dgm:pt modelId="{74EE0C6E-852B-467B-91F6-73FBC7FC436A}" type="pres">
      <dgm:prSet presAssocID="{2177925C-8994-4738-ACBB-164960021AC7}" presName="Name111" presStyleLbl="parChTrans1D2" presStyleIdx="4" presStyleCnt="5"/>
      <dgm:spPr/>
    </dgm:pt>
    <dgm:pt modelId="{7670563B-1F64-4703-9C69-6C6D710CB332}" type="pres">
      <dgm:prSet presAssocID="{40A7596B-CDF9-402B-92F9-18F87546B03E}" presName="hierRoot3" presStyleCnt="0">
        <dgm:presLayoutVars>
          <dgm:hierBranch val="init"/>
        </dgm:presLayoutVars>
      </dgm:prSet>
      <dgm:spPr/>
    </dgm:pt>
    <dgm:pt modelId="{23DA93F9-3E82-4164-8FB7-5D6CE1EED646}" type="pres">
      <dgm:prSet presAssocID="{40A7596B-CDF9-402B-92F9-18F87546B03E}" presName="rootComposite3" presStyleCnt="0"/>
      <dgm:spPr/>
    </dgm:pt>
    <dgm:pt modelId="{4C3F7EC5-BB06-42C7-A524-411019AA903B}" type="pres">
      <dgm:prSet presAssocID="{40A7596B-CDF9-402B-92F9-18F87546B03E}" presName="rootText3" presStyleLbl="asst1" presStyleIdx="0" presStyleCnt="1">
        <dgm:presLayoutVars>
          <dgm:chPref val="3"/>
        </dgm:presLayoutVars>
      </dgm:prSet>
      <dgm:spPr/>
    </dgm:pt>
    <dgm:pt modelId="{7744EF25-BF4E-4E8A-94E2-98EBD0CD7655}" type="pres">
      <dgm:prSet presAssocID="{40A7596B-CDF9-402B-92F9-18F87546B03E}" presName="rootConnector3" presStyleLbl="asst1" presStyleIdx="0" presStyleCnt="1"/>
      <dgm:spPr/>
    </dgm:pt>
    <dgm:pt modelId="{612E4C64-64C8-43D9-BA27-590E89D768BE}" type="pres">
      <dgm:prSet presAssocID="{40A7596B-CDF9-402B-92F9-18F87546B03E}" presName="hierChild6" presStyleCnt="0"/>
      <dgm:spPr/>
    </dgm:pt>
    <dgm:pt modelId="{83070AB7-64CC-4C2D-BEB9-0CF58FF439BA}" type="pres">
      <dgm:prSet presAssocID="{40A7596B-CDF9-402B-92F9-18F87546B03E}" presName="hierChild7" presStyleCnt="0"/>
      <dgm:spPr/>
    </dgm:pt>
  </dgm:ptLst>
  <dgm:cxnLst>
    <dgm:cxn modelId="{300B8109-8391-4F7D-9F33-E5961750A2D1}" type="presOf" srcId="{8C169923-8943-45B9-BB5C-99B13A54FCE4}" destId="{CC088A41-8D2E-46C3-85F1-72159B937C6A}" srcOrd="0" destOrd="0" presId="urn:microsoft.com/office/officeart/2005/8/layout/orgChart1"/>
    <dgm:cxn modelId="{7187D917-AC7E-41E0-9B35-1A208FBB85A9}" type="presOf" srcId="{981BAA26-D98B-4BF9-9467-EB181F105D07}" destId="{9A21F221-D6AB-4CBD-AF73-8BE9BCABC1C1}" srcOrd="0" destOrd="0" presId="urn:microsoft.com/office/officeart/2005/8/layout/orgChart1"/>
    <dgm:cxn modelId="{9E057C32-6FFB-44FF-8B3F-6FF04C173EE6}" type="presOf" srcId="{316B7A32-FBB2-4BE3-A5BA-7D02BE568099}" destId="{482E3A64-72C4-4FFB-BA44-61F06A467593}" srcOrd="0" destOrd="0" presId="urn:microsoft.com/office/officeart/2005/8/layout/orgChart1"/>
    <dgm:cxn modelId="{9A52D938-AB7D-426D-BC8A-E4252ED2ADD8}" type="presOf" srcId="{440B04E9-DE56-492A-97AB-EE5B23EC425A}" destId="{D730353C-C13A-4CB1-B378-5ED7A6A0D9ED}" srcOrd="0" destOrd="0" presId="urn:microsoft.com/office/officeart/2005/8/layout/orgChart1"/>
    <dgm:cxn modelId="{6E3BAD60-BCBC-4F95-95D0-7A093A81B5D0}" srcId="{A1647971-A62D-4532-9987-8A8809B84F95}" destId="{8C169923-8943-45B9-BB5C-99B13A54FCE4}" srcOrd="2" destOrd="0" parTransId="{87E56E7E-5571-48D2-B15A-06E931ED4E7F}" sibTransId="{BEC377A0-9F60-4247-A86B-171B4BAD0BAA}"/>
    <dgm:cxn modelId="{679BB34F-3772-4D7E-AD63-B70AFE2DD23C}" type="presOf" srcId="{87E56E7E-5571-48D2-B15A-06E931ED4E7F}" destId="{ADE06C63-08D4-4D80-BCE2-E1B8926A68BE}" srcOrd="0" destOrd="0" presId="urn:microsoft.com/office/officeart/2005/8/layout/orgChart1"/>
    <dgm:cxn modelId="{C1123C95-38EF-443D-9547-9EC1673BB8C3}" type="presOf" srcId="{40A7596B-CDF9-402B-92F9-18F87546B03E}" destId="{7744EF25-BF4E-4E8A-94E2-98EBD0CD7655}" srcOrd="1" destOrd="0" presId="urn:microsoft.com/office/officeart/2005/8/layout/orgChart1"/>
    <dgm:cxn modelId="{F3E96797-D60F-4681-BC99-053FC46D7A78}" srcId="{A1647971-A62D-4532-9987-8A8809B84F95}" destId="{981BAA26-D98B-4BF9-9467-EB181F105D07}" srcOrd="3" destOrd="0" parTransId="{440B04E9-DE56-492A-97AB-EE5B23EC425A}" sibTransId="{7BF1FF58-F48C-4277-96D1-2524F5A8C5EC}"/>
    <dgm:cxn modelId="{CCC342A5-AF68-422F-BFAC-A0685B8B8AE1}" srcId="{A1647971-A62D-4532-9987-8A8809B84F95}" destId="{31C5A63A-DFB4-4585-A8D9-5EFD7B28475C}" srcOrd="4" destOrd="0" parTransId="{B930C650-7264-4CCD-83AD-09D439A68C22}" sibTransId="{1BADE6F4-1A75-4BBA-9154-9BAF3EB5F1DD}"/>
    <dgm:cxn modelId="{0CC169A5-6887-4798-9B35-1424756FAD2D}" srcId="{A1647971-A62D-4532-9987-8A8809B84F95}" destId="{40A7596B-CDF9-402B-92F9-18F87546B03E}" srcOrd="0" destOrd="0" parTransId="{2177925C-8994-4738-ACBB-164960021AC7}" sibTransId="{45199FBD-5F21-4D72-B3BD-C082EEEFB2D5}"/>
    <dgm:cxn modelId="{98D844AC-5386-4B7A-9D3B-2154FC8E66D7}" type="presOf" srcId="{A1647971-A62D-4532-9987-8A8809B84F95}" destId="{740CEF67-EBD7-4EAF-95D6-6310F14A2ECF}" srcOrd="0" destOrd="0" presId="urn:microsoft.com/office/officeart/2005/8/layout/orgChart1"/>
    <dgm:cxn modelId="{E759C4AE-4D11-4276-847B-FBB192BD1F07}" type="presOf" srcId="{2177925C-8994-4738-ACBB-164960021AC7}" destId="{74EE0C6E-852B-467B-91F6-73FBC7FC436A}" srcOrd="0" destOrd="0" presId="urn:microsoft.com/office/officeart/2005/8/layout/orgChart1"/>
    <dgm:cxn modelId="{3F6814AF-7461-457D-AAE2-7DBB3B89F2EE}" type="presOf" srcId="{51E7C344-6D76-4E14-ACE4-D1A22BE088A4}" destId="{002601AF-AE3D-4B58-828F-61BCF8785FBF}" srcOrd="0" destOrd="0" presId="urn:microsoft.com/office/officeart/2005/8/layout/orgChart1"/>
    <dgm:cxn modelId="{8F8E25B0-F293-40F7-9D2C-277F66C801A0}" type="presOf" srcId="{A1647971-A62D-4532-9987-8A8809B84F95}" destId="{738D40ED-B11D-400C-A47E-75E59D865523}" srcOrd="1" destOrd="0" presId="urn:microsoft.com/office/officeart/2005/8/layout/orgChart1"/>
    <dgm:cxn modelId="{DD1FDDBC-741D-4773-AE09-482BBB606C2B}" type="presOf" srcId="{40A7596B-CDF9-402B-92F9-18F87546B03E}" destId="{4C3F7EC5-BB06-42C7-A524-411019AA903B}" srcOrd="0" destOrd="0" presId="urn:microsoft.com/office/officeart/2005/8/layout/orgChart1"/>
    <dgm:cxn modelId="{BA93E5BE-46D1-441C-A018-52587E482688}" type="presOf" srcId="{293675D5-B18B-45D2-B579-DD075416FA76}" destId="{87DCCA87-2B1C-4446-B79C-0DB6ABCC060C}" srcOrd="1" destOrd="0" presId="urn:microsoft.com/office/officeart/2005/8/layout/orgChart1"/>
    <dgm:cxn modelId="{6053E8C6-14E1-4D39-9CA8-B150A9E56037}" type="presOf" srcId="{293675D5-B18B-45D2-B579-DD075416FA76}" destId="{BCF14EF2-C52D-4BD1-AE3C-76ACFD3A5BFC}" srcOrd="0" destOrd="0" presId="urn:microsoft.com/office/officeart/2005/8/layout/orgChart1"/>
    <dgm:cxn modelId="{32658DCF-334F-4692-806B-AA8F6B5F1457}" type="presOf" srcId="{31C5A63A-DFB4-4585-A8D9-5EFD7B28475C}" destId="{1586F279-D477-4247-A8C8-354121A75BEF}" srcOrd="1" destOrd="0" presId="urn:microsoft.com/office/officeart/2005/8/layout/orgChart1"/>
    <dgm:cxn modelId="{53F180DB-D93E-4DC2-BE55-CF5F77343933}" type="presOf" srcId="{B930C650-7264-4CCD-83AD-09D439A68C22}" destId="{B5515AC7-8FC5-46CC-9AB6-093FC1E45E2E}" srcOrd="0" destOrd="0" presId="urn:microsoft.com/office/officeart/2005/8/layout/orgChart1"/>
    <dgm:cxn modelId="{B35CB6DB-342B-4A1B-B57B-9223F8BD758C}" type="presOf" srcId="{8C169923-8943-45B9-BB5C-99B13A54FCE4}" destId="{114E27DE-F8A2-4ECC-B3A2-6340564CCFC2}" srcOrd="1" destOrd="0" presId="urn:microsoft.com/office/officeart/2005/8/layout/orgChart1"/>
    <dgm:cxn modelId="{217A80DC-4ABB-446A-9D03-E3F77A3EF09F}" type="presOf" srcId="{31C5A63A-DFB4-4585-A8D9-5EFD7B28475C}" destId="{1ACC4F33-6CC8-49AD-9422-EC02C70099B4}" srcOrd="0" destOrd="0" presId="urn:microsoft.com/office/officeart/2005/8/layout/orgChart1"/>
    <dgm:cxn modelId="{D7E944DF-75C7-4285-8A59-7E801386911E}" type="presOf" srcId="{981BAA26-D98B-4BF9-9467-EB181F105D07}" destId="{E0BC02AC-D096-4C19-B810-60D435391BCC}" srcOrd="1" destOrd="0" presId="urn:microsoft.com/office/officeart/2005/8/layout/orgChart1"/>
    <dgm:cxn modelId="{BD9FB5ED-14C2-431A-BD4D-64D4F877F631}" srcId="{51E7C344-6D76-4E14-ACE4-D1A22BE088A4}" destId="{A1647971-A62D-4532-9987-8A8809B84F95}" srcOrd="0" destOrd="0" parTransId="{BC400311-1735-4CA1-9A91-FA1DC4895EB9}" sibTransId="{AFA8A0B0-F21C-48F4-8660-4393DD129E46}"/>
    <dgm:cxn modelId="{A848FEF7-751E-4A10-83AA-F85C995D4037}" srcId="{A1647971-A62D-4532-9987-8A8809B84F95}" destId="{293675D5-B18B-45D2-B579-DD075416FA76}" srcOrd="1" destOrd="0" parTransId="{316B7A32-FBB2-4BE3-A5BA-7D02BE568099}" sibTransId="{C364ED0B-1203-45C7-B56A-C4850C9DF583}"/>
    <dgm:cxn modelId="{B6031021-0BEF-4056-9EE1-1859DAE4C869}" type="presParOf" srcId="{002601AF-AE3D-4B58-828F-61BCF8785FBF}" destId="{98C0B831-8851-41F0-A260-ECC79881D2F2}" srcOrd="0" destOrd="0" presId="urn:microsoft.com/office/officeart/2005/8/layout/orgChart1"/>
    <dgm:cxn modelId="{14292816-7442-4B8D-BA52-2D91CE0D9C3F}" type="presParOf" srcId="{98C0B831-8851-41F0-A260-ECC79881D2F2}" destId="{8D56A92E-B448-4372-A141-44637E1F1C67}" srcOrd="0" destOrd="0" presId="urn:microsoft.com/office/officeart/2005/8/layout/orgChart1"/>
    <dgm:cxn modelId="{C293BA57-61F1-478D-BE37-3599692C07FF}" type="presParOf" srcId="{8D56A92E-B448-4372-A141-44637E1F1C67}" destId="{740CEF67-EBD7-4EAF-95D6-6310F14A2ECF}" srcOrd="0" destOrd="0" presId="urn:microsoft.com/office/officeart/2005/8/layout/orgChart1"/>
    <dgm:cxn modelId="{EA978294-0842-44E0-A7AE-88E99CBBB4BD}" type="presParOf" srcId="{8D56A92E-B448-4372-A141-44637E1F1C67}" destId="{738D40ED-B11D-400C-A47E-75E59D865523}" srcOrd="1" destOrd="0" presId="urn:microsoft.com/office/officeart/2005/8/layout/orgChart1"/>
    <dgm:cxn modelId="{96E3568F-43E4-4D0A-9509-6DEB3BE0EB0F}" type="presParOf" srcId="{98C0B831-8851-41F0-A260-ECC79881D2F2}" destId="{37437458-B6CD-47D6-B3B7-C979C68A7227}" srcOrd="1" destOrd="0" presId="urn:microsoft.com/office/officeart/2005/8/layout/orgChart1"/>
    <dgm:cxn modelId="{DE09F4BA-0CD5-4013-8B1E-8C9CD4B011F3}" type="presParOf" srcId="{37437458-B6CD-47D6-B3B7-C979C68A7227}" destId="{482E3A64-72C4-4FFB-BA44-61F06A467593}" srcOrd="0" destOrd="0" presId="urn:microsoft.com/office/officeart/2005/8/layout/orgChart1"/>
    <dgm:cxn modelId="{2EC0EBB4-E397-417B-8B7D-2FFF44C39EC0}" type="presParOf" srcId="{37437458-B6CD-47D6-B3B7-C979C68A7227}" destId="{D422DCA2-8BB3-493B-A954-17F0008BCFC3}" srcOrd="1" destOrd="0" presId="urn:microsoft.com/office/officeart/2005/8/layout/orgChart1"/>
    <dgm:cxn modelId="{74CD6953-0C20-46BC-8D91-C876DC2C31AD}" type="presParOf" srcId="{D422DCA2-8BB3-493B-A954-17F0008BCFC3}" destId="{CD38F2E4-794B-4BF6-B897-E83086C1599F}" srcOrd="0" destOrd="0" presId="urn:microsoft.com/office/officeart/2005/8/layout/orgChart1"/>
    <dgm:cxn modelId="{5B3B4486-BCFC-4BE3-8C62-658DE2A47E34}" type="presParOf" srcId="{CD38F2E4-794B-4BF6-B897-E83086C1599F}" destId="{BCF14EF2-C52D-4BD1-AE3C-76ACFD3A5BFC}" srcOrd="0" destOrd="0" presId="urn:microsoft.com/office/officeart/2005/8/layout/orgChart1"/>
    <dgm:cxn modelId="{15DD66D4-99E8-4D57-B85B-979FF6F84E0B}" type="presParOf" srcId="{CD38F2E4-794B-4BF6-B897-E83086C1599F}" destId="{87DCCA87-2B1C-4446-B79C-0DB6ABCC060C}" srcOrd="1" destOrd="0" presId="urn:microsoft.com/office/officeart/2005/8/layout/orgChart1"/>
    <dgm:cxn modelId="{6891EC1D-1090-4989-AD03-DAA581D4F543}" type="presParOf" srcId="{D422DCA2-8BB3-493B-A954-17F0008BCFC3}" destId="{B0216A63-F099-4B40-862B-FC3D13A68C6D}" srcOrd="1" destOrd="0" presId="urn:microsoft.com/office/officeart/2005/8/layout/orgChart1"/>
    <dgm:cxn modelId="{1A14C85D-8AF2-4364-8F57-37F3F35EDDE6}" type="presParOf" srcId="{D422DCA2-8BB3-493B-A954-17F0008BCFC3}" destId="{0A19BB2D-A580-42E6-87C6-FDB2116F3DB5}" srcOrd="2" destOrd="0" presId="urn:microsoft.com/office/officeart/2005/8/layout/orgChart1"/>
    <dgm:cxn modelId="{2CC56B9D-3A40-4EBB-A969-5987F5CF3E3C}" type="presParOf" srcId="{37437458-B6CD-47D6-B3B7-C979C68A7227}" destId="{ADE06C63-08D4-4D80-BCE2-E1B8926A68BE}" srcOrd="2" destOrd="0" presId="urn:microsoft.com/office/officeart/2005/8/layout/orgChart1"/>
    <dgm:cxn modelId="{E5E329DA-E8F1-45B7-BB25-07729B91320F}" type="presParOf" srcId="{37437458-B6CD-47D6-B3B7-C979C68A7227}" destId="{9EE5414D-C3C4-4587-BE00-945467DBCA2D}" srcOrd="3" destOrd="0" presId="urn:microsoft.com/office/officeart/2005/8/layout/orgChart1"/>
    <dgm:cxn modelId="{EC9C76F6-AF55-42CF-A3C1-9375249B42EB}" type="presParOf" srcId="{9EE5414D-C3C4-4587-BE00-945467DBCA2D}" destId="{A5420A50-B280-446D-9B15-52029BF0D09E}" srcOrd="0" destOrd="0" presId="urn:microsoft.com/office/officeart/2005/8/layout/orgChart1"/>
    <dgm:cxn modelId="{1DB07E82-9533-4FAC-A900-DB685CA52CFA}" type="presParOf" srcId="{A5420A50-B280-446D-9B15-52029BF0D09E}" destId="{CC088A41-8D2E-46C3-85F1-72159B937C6A}" srcOrd="0" destOrd="0" presId="urn:microsoft.com/office/officeart/2005/8/layout/orgChart1"/>
    <dgm:cxn modelId="{F832A835-3C5F-4FE5-857E-C0D8CD7BCA52}" type="presParOf" srcId="{A5420A50-B280-446D-9B15-52029BF0D09E}" destId="{114E27DE-F8A2-4ECC-B3A2-6340564CCFC2}" srcOrd="1" destOrd="0" presId="urn:microsoft.com/office/officeart/2005/8/layout/orgChart1"/>
    <dgm:cxn modelId="{2DDA358D-A2F0-48A1-8395-50BE24D5A4F0}" type="presParOf" srcId="{9EE5414D-C3C4-4587-BE00-945467DBCA2D}" destId="{BBDB301D-7C37-4119-B837-48051BAFCE04}" srcOrd="1" destOrd="0" presId="urn:microsoft.com/office/officeart/2005/8/layout/orgChart1"/>
    <dgm:cxn modelId="{4FF257FB-8A7B-4F80-B0A3-87338977C099}" type="presParOf" srcId="{9EE5414D-C3C4-4587-BE00-945467DBCA2D}" destId="{12707A8E-46F2-498C-9EC5-5DFD03DC36AA}" srcOrd="2" destOrd="0" presId="urn:microsoft.com/office/officeart/2005/8/layout/orgChart1"/>
    <dgm:cxn modelId="{101558D5-C634-45F6-8B41-752F029582B4}" type="presParOf" srcId="{37437458-B6CD-47D6-B3B7-C979C68A7227}" destId="{D730353C-C13A-4CB1-B378-5ED7A6A0D9ED}" srcOrd="4" destOrd="0" presId="urn:microsoft.com/office/officeart/2005/8/layout/orgChart1"/>
    <dgm:cxn modelId="{0DB98794-71FC-464A-84E9-95296DDE9696}" type="presParOf" srcId="{37437458-B6CD-47D6-B3B7-C979C68A7227}" destId="{4EABB214-575C-4BD8-8FDF-3A94E06BC2CF}" srcOrd="5" destOrd="0" presId="urn:microsoft.com/office/officeart/2005/8/layout/orgChart1"/>
    <dgm:cxn modelId="{F0D631EC-D7A9-4A12-93EC-A98E39E6CCE7}" type="presParOf" srcId="{4EABB214-575C-4BD8-8FDF-3A94E06BC2CF}" destId="{1598F3A4-DAE6-4FC2-A526-67F5A10FBC0A}" srcOrd="0" destOrd="0" presId="urn:microsoft.com/office/officeart/2005/8/layout/orgChart1"/>
    <dgm:cxn modelId="{A48AD3B2-39BD-434A-B919-5ABF733704BD}" type="presParOf" srcId="{1598F3A4-DAE6-4FC2-A526-67F5A10FBC0A}" destId="{9A21F221-D6AB-4CBD-AF73-8BE9BCABC1C1}" srcOrd="0" destOrd="0" presId="urn:microsoft.com/office/officeart/2005/8/layout/orgChart1"/>
    <dgm:cxn modelId="{F85BFEE2-8A51-4F34-AFC4-0F4DD330F2DE}" type="presParOf" srcId="{1598F3A4-DAE6-4FC2-A526-67F5A10FBC0A}" destId="{E0BC02AC-D096-4C19-B810-60D435391BCC}" srcOrd="1" destOrd="0" presId="urn:microsoft.com/office/officeart/2005/8/layout/orgChart1"/>
    <dgm:cxn modelId="{551D5C2B-B275-4984-B28B-7FB033E0C905}" type="presParOf" srcId="{4EABB214-575C-4BD8-8FDF-3A94E06BC2CF}" destId="{F944E3CE-A9A4-4858-AA62-5399A4E4206C}" srcOrd="1" destOrd="0" presId="urn:microsoft.com/office/officeart/2005/8/layout/orgChart1"/>
    <dgm:cxn modelId="{29142CBD-5D60-40B8-93EF-40DC58966AD8}" type="presParOf" srcId="{4EABB214-575C-4BD8-8FDF-3A94E06BC2CF}" destId="{E68D43B2-D0A9-4C98-8D03-6FF9EFB096A6}" srcOrd="2" destOrd="0" presId="urn:microsoft.com/office/officeart/2005/8/layout/orgChart1"/>
    <dgm:cxn modelId="{C37011A4-D728-4E0D-8C68-32B68CAEE1AB}" type="presParOf" srcId="{37437458-B6CD-47D6-B3B7-C979C68A7227}" destId="{B5515AC7-8FC5-46CC-9AB6-093FC1E45E2E}" srcOrd="6" destOrd="0" presId="urn:microsoft.com/office/officeart/2005/8/layout/orgChart1"/>
    <dgm:cxn modelId="{EEA0C3F9-EEDF-47EC-B6B2-72CB59C8E899}" type="presParOf" srcId="{37437458-B6CD-47D6-B3B7-C979C68A7227}" destId="{8A02FA49-B7E6-4D06-BCF4-065A820718B3}" srcOrd="7" destOrd="0" presId="urn:microsoft.com/office/officeart/2005/8/layout/orgChart1"/>
    <dgm:cxn modelId="{F839BEFE-3B51-4342-92E9-67A03F43F674}" type="presParOf" srcId="{8A02FA49-B7E6-4D06-BCF4-065A820718B3}" destId="{165B45F2-DCBE-4872-A16E-5C653D5BF7B5}" srcOrd="0" destOrd="0" presId="urn:microsoft.com/office/officeart/2005/8/layout/orgChart1"/>
    <dgm:cxn modelId="{DCB50E61-A70B-40E7-9A58-C92D9B233C11}" type="presParOf" srcId="{165B45F2-DCBE-4872-A16E-5C653D5BF7B5}" destId="{1ACC4F33-6CC8-49AD-9422-EC02C70099B4}" srcOrd="0" destOrd="0" presId="urn:microsoft.com/office/officeart/2005/8/layout/orgChart1"/>
    <dgm:cxn modelId="{D55136E8-A4A3-434B-A7FD-52C63777E08B}" type="presParOf" srcId="{165B45F2-DCBE-4872-A16E-5C653D5BF7B5}" destId="{1586F279-D477-4247-A8C8-354121A75BEF}" srcOrd="1" destOrd="0" presId="urn:microsoft.com/office/officeart/2005/8/layout/orgChart1"/>
    <dgm:cxn modelId="{71ED594F-6AFA-4174-8333-A598173AF8E0}" type="presParOf" srcId="{8A02FA49-B7E6-4D06-BCF4-065A820718B3}" destId="{498DED9B-BD0C-4641-8ADC-D403332E8A05}" srcOrd="1" destOrd="0" presId="urn:microsoft.com/office/officeart/2005/8/layout/orgChart1"/>
    <dgm:cxn modelId="{2F068828-972C-4567-8568-B39337AE76F2}" type="presParOf" srcId="{8A02FA49-B7E6-4D06-BCF4-065A820718B3}" destId="{ABC80917-9A87-471B-8B7A-A3C1984B6BE8}" srcOrd="2" destOrd="0" presId="urn:microsoft.com/office/officeart/2005/8/layout/orgChart1"/>
    <dgm:cxn modelId="{D981DA0E-3322-4A4A-BF7C-DC6B48CFF53E}" type="presParOf" srcId="{98C0B831-8851-41F0-A260-ECC79881D2F2}" destId="{51DFA5CE-1EF0-4201-838E-B44F15A15B93}" srcOrd="2" destOrd="0" presId="urn:microsoft.com/office/officeart/2005/8/layout/orgChart1"/>
    <dgm:cxn modelId="{B0DB9510-CAB6-4A71-AEE7-3152E876A6AF}" type="presParOf" srcId="{51DFA5CE-1EF0-4201-838E-B44F15A15B93}" destId="{74EE0C6E-852B-467B-91F6-73FBC7FC436A}" srcOrd="0" destOrd="0" presId="urn:microsoft.com/office/officeart/2005/8/layout/orgChart1"/>
    <dgm:cxn modelId="{B25B466D-C8F5-40FC-9C56-7CAAAB952CA1}" type="presParOf" srcId="{51DFA5CE-1EF0-4201-838E-B44F15A15B93}" destId="{7670563B-1F64-4703-9C69-6C6D710CB332}" srcOrd="1" destOrd="0" presId="urn:microsoft.com/office/officeart/2005/8/layout/orgChart1"/>
    <dgm:cxn modelId="{5E8FBD45-8E13-4488-A4C5-10E7D540DFEE}" type="presParOf" srcId="{7670563B-1F64-4703-9C69-6C6D710CB332}" destId="{23DA93F9-3E82-4164-8FB7-5D6CE1EED646}" srcOrd="0" destOrd="0" presId="urn:microsoft.com/office/officeart/2005/8/layout/orgChart1"/>
    <dgm:cxn modelId="{EEA41452-9A91-48D2-B8B2-B9D959805B64}" type="presParOf" srcId="{23DA93F9-3E82-4164-8FB7-5D6CE1EED646}" destId="{4C3F7EC5-BB06-42C7-A524-411019AA903B}" srcOrd="0" destOrd="0" presId="urn:microsoft.com/office/officeart/2005/8/layout/orgChart1"/>
    <dgm:cxn modelId="{8683496C-30C8-4A22-8CB5-07FA3CD225C2}" type="presParOf" srcId="{23DA93F9-3E82-4164-8FB7-5D6CE1EED646}" destId="{7744EF25-BF4E-4E8A-94E2-98EBD0CD7655}" srcOrd="1" destOrd="0" presId="urn:microsoft.com/office/officeart/2005/8/layout/orgChart1"/>
    <dgm:cxn modelId="{EF26DFB7-9A13-4FC0-A3DE-4716954B9045}" type="presParOf" srcId="{7670563B-1F64-4703-9C69-6C6D710CB332}" destId="{612E4C64-64C8-43D9-BA27-590E89D768BE}" srcOrd="1" destOrd="0" presId="urn:microsoft.com/office/officeart/2005/8/layout/orgChart1"/>
    <dgm:cxn modelId="{D4DD24B3-D762-429E-A47B-95B907F45659}" type="presParOf" srcId="{7670563B-1F64-4703-9C69-6C6D710CB332}" destId="{83070AB7-64CC-4C2D-BEB9-0CF58FF439B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1E7C344-6D76-4E14-ACE4-D1A22BE088A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1647971-A62D-4532-9987-8A8809B84F95}">
      <dgm:prSet phldrT="[Text]"/>
      <dgm:spPr/>
      <dgm:t>
        <a:bodyPr/>
        <a:lstStyle/>
        <a:p>
          <a:r>
            <a:rPr lang="en-US" dirty="0"/>
            <a:t>Home</a:t>
          </a:r>
        </a:p>
      </dgm:t>
    </dgm:pt>
    <dgm:pt modelId="{BC400311-1735-4CA1-9A91-FA1DC4895EB9}" type="parTrans" cxnId="{BD9FB5ED-14C2-431A-BD4D-64D4F877F631}">
      <dgm:prSet/>
      <dgm:spPr/>
      <dgm:t>
        <a:bodyPr/>
        <a:lstStyle/>
        <a:p>
          <a:endParaRPr lang="en-US"/>
        </a:p>
      </dgm:t>
    </dgm:pt>
    <dgm:pt modelId="{AFA8A0B0-F21C-48F4-8660-4393DD129E46}" type="sibTrans" cxnId="{BD9FB5ED-14C2-431A-BD4D-64D4F877F631}">
      <dgm:prSet/>
      <dgm:spPr/>
      <dgm:t>
        <a:bodyPr/>
        <a:lstStyle/>
        <a:p>
          <a:endParaRPr lang="en-US"/>
        </a:p>
      </dgm:t>
    </dgm:pt>
    <dgm:pt modelId="{40A7596B-CDF9-402B-92F9-18F87546B03E}" type="asst">
      <dgm:prSet phldrT="[Text]"/>
      <dgm:spPr/>
      <dgm:t>
        <a:bodyPr/>
        <a:lstStyle/>
        <a:p>
          <a:r>
            <a:rPr lang="en-US" dirty="0"/>
            <a:t>Nav Bar</a:t>
          </a:r>
        </a:p>
      </dgm:t>
    </dgm:pt>
    <dgm:pt modelId="{2177925C-8994-4738-ACBB-164960021AC7}" type="parTrans" cxnId="{0CC169A5-6887-4798-9B35-1424756FAD2D}">
      <dgm:prSet/>
      <dgm:spPr/>
      <dgm:t>
        <a:bodyPr/>
        <a:lstStyle/>
        <a:p>
          <a:endParaRPr lang="en-US"/>
        </a:p>
      </dgm:t>
    </dgm:pt>
    <dgm:pt modelId="{45199FBD-5F21-4D72-B3BD-C082EEEFB2D5}" type="sibTrans" cxnId="{0CC169A5-6887-4798-9B35-1424756FAD2D}">
      <dgm:prSet/>
      <dgm:spPr/>
      <dgm:t>
        <a:bodyPr/>
        <a:lstStyle/>
        <a:p>
          <a:endParaRPr lang="en-US"/>
        </a:p>
      </dgm:t>
    </dgm:pt>
    <dgm:pt modelId="{293675D5-B18B-45D2-B579-DD075416FA76}">
      <dgm:prSet phldrT="[Text]"/>
      <dgm:spPr/>
      <dgm:t>
        <a:bodyPr/>
        <a:lstStyle/>
        <a:p>
          <a:r>
            <a:rPr lang="en-US" dirty="0"/>
            <a:t>About US</a:t>
          </a:r>
        </a:p>
      </dgm:t>
    </dgm:pt>
    <dgm:pt modelId="{316B7A32-FBB2-4BE3-A5BA-7D02BE568099}" type="parTrans" cxnId="{A848FEF7-751E-4A10-83AA-F85C995D4037}">
      <dgm:prSet/>
      <dgm:spPr/>
      <dgm:t>
        <a:bodyPr/>
        <a:lstStyle/>
        <a:p>
          <a:endParaRPr lang="en-US"/>
        </a:p>
      </dgm:t>
    </dgm:pt>
    <dgm:pt modelId="{C364ED0B-1203-45C7-B56A-C4850C9DF583}" type="sibTrans" cxnId="{A848FEF7-751E-4A10-83AA-F85C995D4037}">
      <dgm:prSet/>
      <dgm:spPr/>
      <dgm:t>
        <a:bodyPr/>
        <a:lstStyle/>
        <a:p>
          <a:endParaRPr lang="en-US"/>
        </a:p>
      </dgm:t>
    </dgm:pt>
    <dgm:pt modelId="{8C169923-8943-45B9-BB5C-99B13A54FCE4}">
      <dgm:prSet phldrT="[Text]"/>
      <dgm:spPr/>
      <dgm:t>
        <a:bodyPr/>
        <a:lstStyle/>
        <a:p>
          <a:r>
            <a:rPr lang="en-US" dirty="0"/>
            <a:t>Our Team</a:t>
          </a:r>
        </a:p>
      </dgm:t>
    </dgm:pt>
    <dgm:pt modelId="{87E56E7E-5571-48D2-B15A-06E931ED4E7F}" type="parTrans" cxnId="{6E3BAD60-BCBC-4F95-95D0-7A093A81B5D0}">
      <dgm:prSet/>
      <dgm:spPr/>
      <dgm:t>
        <a:bodyPr/>
        <a:lstStyle/>
        <a:p>
          <a:endParaRPr lang="en-US"/>
        </a:p>
      </dgm:t>
    </dgm:pt>
    <dgm:pt modelId="{BEC377A0-9F60-4247-A86B-171B4BAD0BAA}" type="sibTrans" cxnId="{6E3BAD60-BCBC-4F95-95D0-7A093A81B5D0}">
      <dgm:prSet/>
      <dgm:spPr/>
      <dgm:t>
        <a:bodyPr/>
        <a:lstStyle/>
        <a:p>
          <a:endParaRPr lang="en-US"/>
        </a:p>
      </dgm:t>
    </dgm:pt>
    <dgm:pt modelId="{981BAA26-D98B-4BF9-9467-EB181F105D07}">
      <dgm:prSet phldrT="[Text]"/>
      <dgm:spPr/>
      <dgm:t>
        <a:bodyPr/>
        <a:lstStyle/>
        <a:p>
          <a:r>
            <a:rPr lang="en-US" dirty="0"/>
            <a:t>Products</a:t>
          </a:r>
        </a:p>
      </dgm:t>
    </dgm:pt>
    <dgm:pt modelId="{440B04E9-DE56-492A-97AB-EE5B23EC425A}" type="parTrans" cxnId="{F3E96797-D60F-4681-BC99-053FC46D7A78}">
      <dgm:prSet/>
      <dgm:spPr/>
      <dgm:t>
        <a:bodyPr/>
        <a:lstStyle/>
        <a:p>
          <a:endParaRPr lang="en-US"/>
        </a:p>
      </dgm:t>
    </dgm:pt>
    <dgm:pt modelId="{7BF1FF58-F48C-4277-96D1-2524F5A8C5EC}" type="sibTrans" cxnId="{F3E96797-D60F-4681-BC99-053FC46D7A78}">
      <dgm:prSet/>
      <dgm:spPr/>
      <dgm:t>
        <a:bodyPr/>
        <a:lstStyle/>
        <a:p>
          <a:endParaRPr lang="en-US"/>
        </a:p>
      </dgm:t>
    </dgm:pt>
    <dgm:pt modelId="{31C5A63A-DFB4-4585-A8D9-5EFD7B28475C}">
      <dgm:prSet phldrT="[Text]"/>
      <dgm:spPr/>
      <dgm:t>
        <a:bodyPr/>
        <a:lstStyle/>
        <a:p>
          <a:r>
            <a:rPr lang="en-US" dirty="0"/>
            <a:t>Demo</a:t>
          </a:r>
        </a:p>
      </dgm:t>
    </dgm:pt>
    <dgm:pt modelId="{B930C650-7264-4CCD-83AD-09D439A68C22}" type="parTrans" cxnId="{CCC342A5-AF68-422F-BFAC-A0685B8B8AE1}">
      <dgm:prSet/>
      <dgm:spPr/>
      <dgm:t>
        <a:bodyPr/>
        <a:lstStyle/>
        <a:p>
          <a:endParaRPr lang="en-US"/>
        </a:p>
      </dgm:t>
    </dgm:pt>
    <dgm:pt modelId="{1BADE6F4-1A75-4BBA-9154-9BAF3EB5F1DD}" type="sibTrans" cxnId="{CCC342A5-AF68-422F-BFAC-A0685B8B8AE1}">
      <dgm:prSet/>
      <dgm:spPr/>
      <dgm:t>
        <a:bodyPr/>
        <a:lstStyle/>
        <a:p>
          <a:endParaRPr lang="en-US"/>
        </a:p>
      </dgm:t>
    </dgm:pt>
    <dgm:pt modelId="{002601AF-AE3D-4B58-828F-61BCF8785FBF}" type="pres">
      <dgm:prSet presAssocID="{51E7C344-6D76-4E14-ACE4-D1A22BE088A4}" presName="hierChild1" presStyleCnt="0">
        <dgm:presLayoutVars>
          <dgm:orgChart val="1"/>
          <dgm:chPref val="1"/>
          <dgm:dir/>
          <dgm:animOne val="branch"/>
          <dgm:animLvl val="lvl"/>
          <dgm:resizeHandles/>
        </dgm:presLayoutVars>
      </dgm:prSet>
      <dgm:spPr/>
    </dgm:pt>
    <dgm:pt modelId="{98C0B831-8851-41F0-A260-ECC79881D2F2}" type="pres">
      <dgm:prSet presAssocID="{A1647971-A62D-4532-9987-8A8809B84F95}" presName="hierRoot1" presStyleCnt="0">
        <dgm:presLayoutVars>
          <dgm:hierBranch val="init"/>
        </dgm:presLayoutVars>
      </dgm:prSet>
      <dgm:spPr/>
    </dgm:pt>
    <dgm:pt modelId="{8D56A92E-B448-4372-A141-44637E1F1C67}" type="pres">
      <dgm:prSet presAssocID="{A1647971-A62D-4532-9987-8A8809B84F95}" presName="rootComposite1" presStyleCnt="0"/>
      <dgm:spPr/>
    </dgm:pt>
    <dgm:pt modelId="{740CEF67-EBD7-4EAF-95D6-6310F14A2ECF}" type="pres">
      <dgm:prSet presAssocID="{A1647971-A62D-4532-9987-8A8809B84F95}" presName="rootText1" presStyleLbl="node0" presStyleIdx="0" presStyleCnt="1">
        <dgm:presLayoutVars>
          <dgm:chPref val="3"/>
        </dgm:presLayoutVars>
      </dgm:prSet>
      <dgm:spPr/>
    </dgm:pt>
    <dgm:pt modelId="{738D40ED-B11D-400C-A47E-75E59D865523}" type="pres">
      <dgm:prSet presAssocID="{A1647971-A62D-4532-9987-8A8809B84F95}" presName="rootConnector1" presStyleLbl="node1" presStyleIdx="0" presStyleCnt="0"/>
      <dgm:spPr/>
    </dgm:pt>
    <dgm:pt modelId="{37437458-B6CD-47D6-B3B7-C979C68A7227}" type="pres">
      <dgm:prSet presAssocID="{A1647971-A62D-4532-9987-8A8809B84F95}" presName="hierChild2" presStyleCnt="0"/>
      <dgm:spPr/>
    </dgm:pt>
    <dgm:pt modelId="{482E3A64-72C4-4FFB-BA44-61F06A467593}" type="pres">
      <dgm:prSet presAssocID="{316B7A32-FBB2-4BE3-A5BA-7D02BE568099}" presName="Name37" presStyleLbl="parChTrans1D2" presStyleIdx="0" presStyleCnt="5"/>
      <dgm:spPr/>
    </dgm:pt>
    <dgm:pt modelId="{D422DCA2-8BB3-493B-A954-17F0008BCFC3}" type="pres">
      <dgm:prSet presAssocID="{293675D5-B18B-45D2-B579-DD075416FA76}" presName="hierRoot2" presStyleCnt="0">
        <dgm:presLayoutVars>
          <dgm:hierBranch val="init"/>
        </dgm:presLayoutVars>
      </dgm:prSet>
      <dgm:spPr/>
    </dgm:pt>
    <dgm:pt modelId="{CD38F2E4-794B-4BF6-B897-E83086C1599F}" type="pres">
      <dgm:prSet presAssocID="{293675D5-B18B-45D2-B579-DD075416FA76}" presName="rootComposite" presStyleCnt="0"/>
      <dgm:spPr/>
    </dgm:pt>
    <dgm:pt modelId="{BCF14EF2-C52D-4BD1-AE3C-76ACFD3A5BFC}" type="pres">
      <dgm:prSet presAssocID="{293675D5-B18B-45D2-B579-DD075416FA76}" presName="rootText" presStyleLbl="node2" presStyleIdx="0" presStyleCnt="4">
        <dgm:presLayoutVars>
          <dgm:chPref val="3"/>
        </dgm:presLayoutVars>
      </dgm:prSet>
      <dgm:spPr/>
    </dgm:pt>
    <dgm:pt modelId="{87DCCA87-2B1C-4446-B79C-0DB6ABCC060C}" type="pres">
      <dgm:prSet presAssocID="{293675D5-B18B-45D2-B579-DD075416FA76}" presName="rootConnector" presStyleLbl="node2" presStyleIdx="0" presStyleCnt="4"/>
      <dgm:spPr/>
    </dgm:pt>
    <dgm:pt modelId="{B0216A63-F099-4B40-862B-FC3D13A68C6D}" type="pres">
      <dgm:prSet presAssocID="{293675D5-B18B-45D2-B579-DD075416FA76}" presName="hierChild4" presStyleCnt="0"/>
      <dgm:spPr/>
    </dgm:pt>
    <dgm:pt modelId="{0A19BB2D-A580-42E6-87C6-FDB2116F3DB5}" type="pres">
      <dgm:prSet presAssocID="{293675D5-B18B-45D2-B579-DD075416FA76}" presName="hierChild5" presStyleCnt="0"/>
      <dgm:spPr/>
    </dgm:pt>
    <dgm:pt modelId="{ADE06C63-08D4-4D80-BCE2-E1B8926A68BE}" type="pres">
      <dgm:prSet presAssocID="{87E56E7E-5571-48D2-B15A-06E931ED4E7F}" presName="Name37" presStyleLbl="parChTrans1D2" presStyleIdx="1" presStyleCnt="5"/>
      <dgm:spPr/>
    </dgm:pt>
    <dgm:pt modelId="{9EE5414D-C3C4-4587-BE00-945467DBCA2D}" type="pres">
      <dgm:prSet presAssocID="{8C169923-8943-45B9-BB5C-99B13A54FCE4}" presName="hierRoot2" presStyleCnt="0">
        <dgm:presLayoutVars>
          <dgm:hierBranch val="init"/>
        </dgm:presLayoutVars>
      </dgm:prSet>
      <dgm:spPr/>
    </dgm:pt>
    <dgm:pt modelId="{A5420A50-B280-446D-9B15-52029BF0D09E}" type="pres">
      <dgm:prSet presAssocID="{8C169923-8943-45B9-BB5C-99B13A54FCE4}" presName="rootComposite" presStyleCnt="0"/>
      <dgm:spPr/>
    </dgm:pt>
    <dgm:pt modelId="{CC088A41-8D2E-46C3-85F1-72159B937C6A}" type="pres">
      <dgm:prSet presAssocID="{8C169923-8943-45B9-BB5C-99B13A54FCE4}" presName="rootText" presStyleLbl="node2" presStyleIdx="1" presStyleCnt="4">
        <dgm:presLayoutVars>
          <dgm:chPref val="3"/>
        </dgm:presLayoutVars>
      </dgm:prSet>
      <dgm:spPr/>
    </dgm:pt>
    <dgm:pt modelId="{114E27DE-F8A2-4ECC-B3A2-6340564CCFC2}" type="pres">
      <dgm:prSet presAssocID="{8C169923-8943-45B9-BB5C-99B13A54FCE4}" presName="rootConnector" presStyleLbl="node2" presStyleIdx="1" presStyleCnt="4"/>
      <dgm:spPr/>
    </dgm:pt>
    <dgm:pt modelId="{BBDB301D-7C37-4119-B837-48051BAFCE04}" type="pres">
      <dgm:prSet presAssocID="{8C169923-8943-45B9-BB5C-99B13A54FCE4}" presName="hierChild4" presStyleCnt="0"/>
      <dgm:spPr/>
    </dgm:pt>
    <dgm:pt modelId="{12707A8E-46F2-498C-9EC5-5DFD03DC36AA}" type="pres">
      <dgm:prSet presAssocID="{8C169923-8943-45B9-BB5C-99B13A54FCE4}" presName="hierChild5" presStyleCnt="0"/>
      <dgm:spPr/>
    </dgm:pt>
    <dgm:pt modelId="{D730353C-C13A-4CB1-B378-5ED7A6A0D9ED}" type="pres">
      <dgm:prSet presAssocID="{440B04E9-DE56-492A-97AB-EE5B23EC425A}" presName="Name37" presStyleLbl="parChTrans1D2" presStyleIdx="2" presStyleCnt="5"/>
      <dgm:spPr/>
    </dgm:pt>
    <dgm:pt modelId="{4EABB214-575C-4BD8-8FDF-3A94E06BC2CF}" type="pres">
      <dgm:prSet presAssocID="{981BAA26-D98B-4BF9-9467-EB181F105D07}" presName="hierRoot2" presStyleCnt="0">
        <dgm:presLayoutVars>
          <dgm:hierBranch val="init"/>
        </dgm:presLayoutVars>
      </dgm:prSet>
      <dgm:spPr/>
    </dgm:pt>
    <dgm:pt modelId="{1598F3A4-DAE6-4FC2-A526-67F5A10FBC0A}" type="pres">
      <dgm:prSet presAssocID="{981BAA26-D98B-4BF9-9467-EB181F105D07}" presName="rootComposite" presStyleCnt="0"/>
      <dgm:spPr/>
    </dgm:pt>
    <dgm:pt modelId="{9A21F221-D6AB-4CBD-AF73-8BE9BCABC1C1}" type="pres">
      <dgm:prSet presAssocID="{981BAA26-D98B-4BF9-9467-EB181F105D07}" presName="rootText" presStyleLbl="node2" presStyleIdx="2" presStyleCnt="4">
        <dgm:presLayoutVars>
          <dgm:chPref val="3"/>
        </dgm:presLayoutVars>
      </dgm:prSet>
      <dgm:spPr/>
    </dgm:pt>
    <dgm:pt modelId="{E0BC02AC-D096-4C19-B810-60D435391BCC}" type="pres">
      <dgm:prSet presAssocID="{981BAA26-D98B-4BF9-9467-EB181F105D07}" presName="rootConnector" presStyleLbl="node2" presStyleIdx="2" presStyleCnt="4"/>
      <dgm:spPr/>
    </dgm:pt>
    <dgm:pt modelId="{F944E3CE-A9A4-4858-AA62-5399A4E4206C}" type="pres">
      <dgm:prSet presAssocID="{981BAA26-D98B-4BF9-9467-EB181F105D07}" presName="hierChild4" presStyleCnt="0"/>
      <dgm:spPr/>
    </dgm:pt>
    <dgm:pt modelId="{E68D43B2-D0A9-4C98-8D03-6FF9EFB096A6}" type="pres">
      <dgm:prSet presAssocID="{981BAA26-D98B-4BF9-9467-EB181F105D07}" presName="hierChild5" presStyleCnt="0"/>
      <dgm:spPr/>
    </dgm:pt>
    <dgm:pt modelId="{B5515AC7-8FC5-46CC-9AB6-093FC1E45E2E}" type="pres">
      <dgm:prSet presAssocID="{B930C650-7264-4CCD-83AD-09D439A68C22}" presName="Name37" presStyleLbl="parChTrans1D2" presStyleIdx="3" presStyleCnt="5"/>
      <dgm:spPr/>
    </dgm:pt>
    <dgm:pt modelId="{8A02FA49-B7E6-4D06-BCF4-065A820718B3}" type="pres">
      <dgm:prSet presAssocID="{31C5A63A-DFB4-4585-A8D9-5EFD7B28475C}" presName="hierRoot2" presStyleCnt="0">
        <dgm:presLayoutVars>
          <dgm:hierBranch val="init"/>
        </dgm:presLayoutVars>
      </dgm:prSet>
      <dgm:spPr/>
    </dgm:pt>
    <dgm:pt modelId="{165B45F2-DCBE-4872-A16E-5C653D5BF7B5}" type="pres">
      <dgm:prSet presAssocID="{31C5A63A-DFB4-4585-A8D9-5EFD7B28475C}" presName="rootComposite" presStyleCnt="0"/>
      <dgm:spPr/>
    </dgm:pt>
    <dgm:pt modelId="{1ACC4F33-6CC8-49AD-9422-EC02C70099B4}" type="pres">
      <dgm:prSet presAssocID="{31C5A63A-DFB4-4585-A8D9-5EFD7B28475C}" presName="rootText" presStyleLbl="node2" presStyleIdx="3" presStyleCnt="4">
        <dgm:presLayoutVars>
          <dgm:chPref val="3"/>
        </dgm:presLayoutVars>
      </dgm:prSet>
      <dgm:spPr/>
    </dgm:pt>
    <dgm:pt modelId="{1586F279-D477-4247-A8C8-354121A75BEF}" type="pres">
      <dgm:prSet presAssocID="{31C5A63A-DFB4-4585-A8D9-5EFD7B28475C}" presName="rootConnector" presStyleLbl="node2" presStyleIdx="3" presStyleCnt="4"/>
      <dgm:spPr/>
    </dgm:pt>
    <dgm:pt modelId="{498DED9B-BD0C-4641-8ADC-D403332E8A05}" type="pres">
      <dgm:prSet presAssocID="{31C5A63A-DFB4-4585-A8D9-5EFD7B28475C}" presName="hierChild4" presStyleCnt="0"/>
      <dgm:spPr/>
    </dgm:pt>
    <dgm:pt modelId="{ABC80917-9A87-471B-8B7A-A3C1984B6BE8}" type="pres">
      <dgm:prSet presAssocID="{31C5A63A-DFB4-4585-A8D9-5EFD7B28475C}" presName="hierChild5" presStyleCnt="0"/>
      <dgm:spPr/>
    </dgm:pt>
    <dgm:pt modelId="{51DFA5CE-1EF0-4201-838E-B44F15A15B93}" type="pres">
      <dgm:prSet presAssocID="{A1647971-A62D-4532-9987-8A8809B84F95}" presName="hierChild3" presStyleCnt="0"/>
      <dgm:spPr/>
    </dgm:pt>
    <dgm:pt modelId="{74EE0C6E-852B-467B-91F6-73FBC7FC436A}" type="pres">
      <dgm:prSet presAssocID="{2177925C-8994-4738-ACBB-164960021AC7}" presName="Name111" presStyleLbl="parChTrans1D2" presStyleIdx="4" presStyleCnt="5"/>
      <dgm:spPr/>
    </dgm:pt>
    <dgm:pt modelId="{7670563B-1F64-4703-9C69-6C6D710CB332}" type="pres">
      <dgm:prSet presAssocID="{40A7596B-CDF9-402B-92F9-18F87546B03E}" presName="hierRoot3" presStyleCnt="0">
        <dgm:presLayoutVars>
          <dgm:hierBranch val="init"/>
        </dgm:presLayoutVars>
      </dgm:prSet>
      <dgm:spPr/>
    </dgm:pt>
    <dgm:pt modelId="{23DA93F9-3E82-4164-8FB7-5D6CE1EED646}" type="pres">
      <dgm:prSet presAssocID="{40A7596B-CDF9-402B-92F9-18F87546B03E}" presName="rootComposite3" presStyleCnt="0"/>
      <dgm:spPr/>
    </dgm:pt>
    <dgm:pt modelId="{4C3F7EC5-BB06-42C7-A524-411019AA903B}" type="pres">
      <dgm:prSet presAssocID="{40A7596B-CDF9-402B-92F9-18F87546B03E}" presName="rootText3" presStyleLbl="asst1" presStyleIdx="0" presStyleCnt="1">
        <dgm:presLayoutVars>
          <dgm:chPref val="3"/>
        </dgm:presLayoutVars>
      </dgm:prSet>
      <dgm:spPr/>
    </dgm:pt>
    <dgm:pt modelId="{7744EF25-BF4E-4E8A-94E2-98EBD0CD7655}" type="pres">
      <dgm:prSet presAssocID="{40A7596B-CDF9-402B-92F9-18F87546B03E}" presName="rootConnector3" presStyleLbl="asst1" presStyleIdx="0" presStyleCnt="1"/>
      <dgm:spPr/>
    </dgm:pt>
    <dgm:pt modelId="{612E4C64-64C8-43D9-BA27-590E89D768BE}" type="pres">
      <dgm:prSet presAssocID="{40A7596B-CDF9-402B-92F9-18F87546B03E}" presName="hierChild6" presStyleCnt="0"/>
      <dgm:spPr/>
    </dgm:pt>
    <dgm:pt modelId="{83070AB7-64CC-4C2D-BEB9-0CF58FF439BA}" type="pres">
      <dgm:prSet presAssocID="{40A7596B-CDF9-402B-92F9-18F87546B03E}" presName="hierChild7" presStyleCnt="0"/>
      <dgm:spPr/>
    </dgm:pt>
  </dgm:ptLst>
  <dgm:cxnLst>
    <dgm:cxn modelId="{300B8109-8391-4F7D-9F33-E5961750A2D1}" type="presOf" srcId="{8C169923-8943-45B9-BB5C-99B13A54FCE4}" destId="{CC088A41-8D2E-46C3-85F1-72159B937C6A}" srcOrd="0" destOrd="0" presId="urn:microsoft.com/office/officeart/2005/8/layout/orgChart1"/>
    <dgm:cxn modelId="{7187D917-AC7E-41E0-9B35-1A208FBB85A9}" type="presOf" srcId="{981BAA26-D98B-4BF9-9467-EB181F105D07}" destId="{9A21F221-D6AB-4CBD-AF73-8BE9BCABC1C1}" srcOrd="0" destOrd="0" presId="urn:microsoft.com/office/officeart/2005/8/layout/orgChart1"/>
    <dgm:cxn modelId="{9E057C32-6FFB-44FF-8B3F-6FF04C173EE6}" type="presOf" srcId="{316B7A32-FBB2-4BE3-A5BA-7D02BE568099}" destId="{482E3A64-72C4-4FFB-BA44-61F06A467593}" srcOrd="0" destOrd="0" presId="urn:microsoft.com/office/officeart/2005/8/layout/orgChart1"/>
    <dgm:cxn modelId="{9A52D938-AB7D-426D-BC8A-E4252ED2ADD8}" type="presOf" srcId="{440B04E9-DE56-492A-97AB-EE5B23EC425A}" destId="{D730353C-C13A-4CB1-B378-5ED7A6A0D9ED}" srcOrd="0" destOrd="0" presId="urn:microsoft.com/office/officeart/2005/8/layout/orgChart1"/>
    <dgm:cxn modelId="{6E3BAD60-BCBC-4F95-95D0-7A093A81B5D0}" srcId="{A1647971-A62D-4532-9987-8A8809B84F95}" destId="{8C169923-8943-45B9-BB5C-99B13A54FCE4}" srcOrd="2" destOrd="0" parTransId="{87E56E7E-5571-48D2-B15A-06E931ED4E7F}" sibTransId="{BEC377A0-9F60-4247-A86B-171B4BAD0BAA}"/>
    <dgm:cxn modelId="{679BB34F-3772-4D7E-AD63-B70AFE2DD23C}" type="presOf" srcId="{87E56E7E-5571-48D2-B15A-06E931ED4E7F}" destId="{ADE06C63-08D4-4D80-BCE2-E1B8926A68BE}" srcOrd="0" destOrd="0" presId="urn:microsoft.com/office/officeart/2005/8/layout/orgChart1"/>
    <dgm:cxn modelId="{C1123C95-38EF-443D-9547-9EC1673BB8C3}" type="presOf" srcId="{40A7596B-CDF9-402B-92F9-18F87546B03E}" destId="{7744EF25-BF4E-4E8A-94E2-98EBD0CD7655}" srcOrd="1" destOrd="0" presId="urn:microsoft.com/office/officeart/2005/8/layout/orgChart1"/>
    <dgm:cxn modelId="{F3E96797-D60F-4681-BC99-053FC46D7A78}" srcId="{A1647971-A62D-4532-9987-8A8809B84F95}" destId="{981BAA26-D98B-4BF9-9467-EB181F105D07}" srcOrd="3" destOrd="0" parTransId="{440B04E9-DE56-492A-97AB-EE5B23EC425A}" sibTransId="{7BF1FF58-F48C-4277-96D1-2524F5A8C5EC}"/>
    <dgm:cxn modelId="{CCC342A5-AF68-422F-BFAC-A0685B8B8AE1}" srcId="{A1647971-A62D-4532-9987-8A8809B84F95}" destId="{31C5A63A-DFB4-4585-A8D9-5EFD7B28475C}" srcOrd="4" destOrd="0" parTransId="{B930C650-7264-4CCD-83AD-09D439A68C22}" sibTransId="{1BADE6F4-1A75-4BBA-9154-9BAF3EB5F1DD}"/>
    <dgm:cxn modelId="{0CC169A5-6887-4798-9B35-1424756FAD2D}" srcId="{A1647971-A62D-4532-9987-8A8809B84F95}" destId="{40A7596B-CDF9-402B-92F9-18F87546B03E}" srcOrd="0" destOrd="0" parTransId="{2177925C-8994-4738-ACBB-164960021AC7}" sibTransId="{45199FBD-5F21-4D72-B3BD-C082EEEFB2D5}"/>
    <dgm:cxn modelId="{98D844AC-5386-4B7A-9D3B-2154FC8E66D7}" type="presOf" srcId="{A1647971-A62D-4532-9987-8A8809B84F95}" destId="{740CEF67-EBD7-4EAF-95D6-6310F14A2ECF}" srcOrd="0" destOrd="0" presId="urn:microsoft.com/office/officeart/2005/8/layout/orgChart1"/>
    <dgm:cxn modelId="{E759C4AE-4D11-4276-847B-FBB192BD1F07}" type="presOf" srcId="{2177925C-8994-4738-ACBB-164960021AC7}" destId="{74EE0C6E-852B-467B-91F6-73FBC7FC436A}" srcOrd="0" destOrd="0" presId="urn:microsoft.com/office/officeart/2005/8/layout/orgChart1"/>
    <dgm:cxn modelId="{3F6814AF-7461-457D-AAE2-7DBB3B89F2EE}" type="presOf" srcId="{51E7C344-6D76-4E14-ACE4-D1A22BE088A4}" destId="{002601AF-AE3D-4B58-828F-61BCF8785FBF}" srcOrd="0" destOrd="0" presId="urn:microsoft.com/office/officeart/2005/8/layout/orgChart1"/>
    <dgm:cxn modelId="{8F8E25B0-F293-40F7-9D2C-277F66C801A0}" type="presOf" srcId="{A1647971-A62D-4532-9987-8A8809B84F95}" destId="{738D40ED-B11D-400C-A47E-75E59D865523}" srcOrd="1" destOrd="0" presId="urn:microsoft.com/office/officeart/2005/8/layout/orgChart1"/>
    <dgm:cxn modelId="{DD1FDDBC-741D-4773-AE09-482BBB606C2B}" type="presOf" srcId="{40A7596B-CDF9-402B-92F9-18F87546B03E}" destId="{4C3F7EC5-BB06-42C7-A524-411019AA903B}" srcOrd="0" destOrd="0" presId="urn:microsoft.com/office/officeart/2005/8/layout/orgChart1"/>
    <dgm:cxn modelId="{BA93E5BE-46D1-441C-A018-52587E482688}" type="presOf" srcId="{293675D5-B18B-45D2-B579-DD075416FA76}" destId="{87DCCA87-2B1C-4446-B79C-0DB6ABCC060C}" srcOrd="1" destOrd="0" presId="urn:microsoft.com/office/officeart/2005/8/layout/orgChart1"/>
    <dgm:cxn modelId="{6053E8C6-14E1-4D39-9CA8-B150A9E56037}" type="presOf" srcId="{293675D5-B18B-45D2-B579-DD075416FA76}" destId="{BCF14EF2-C52D-4BD1-AE3C-76ACFD3A5BFC}" srcOrd="0" destOrd="0" presId="urn:microsoft.com/office/officeart/2005/8/layout/orgChart1"/>
    <dgm:cxn modelId="{32658DCF-334F-4692-806B-AA8F6B5F1457}" type="presOf" srcId="{31C5A63A-DFB4-4585-A8D9-5EFD7B28475C}" destId="{1586F279-D477-4247-A8C8-354121A75BEF}" srcOrd="1" destOrd="0" presId="urn:microsoft.com/office/officeart/2005/8/layout/orgChart1"/>
    <dgm:cxn modelId="{53F180DB-D93E-4DC2-BE55-CF5F77343933}" type="presOf" srcId="{B930C650-7264-4CCD-83AD-09D439A68C22}" destId="{B5515AC7-8FC5-46CC-9AB6-093FC1E45E2E}" srcOrd="0" destOrd="0" presId="urn:microsoft.com/office/officeart/2005/8/layout/orgChart1"/>
    <dgm:cxn modelId="{B35CB6DB-342B-4A1B-B57B-9223F8BD758C}" type="presOf" srcId="{8C169923-8943-45B9-BB5C-99B13A54FCE4}" destId="{114E27DE-F8A2-4ECC-B3A2-6340564CCFC2}" srcOrd="1" destOrd="0" presId="urn:microsoft.com/office/officeart/2005/8/layout/orgChart1"/>
    <dgm:cxn modelId="{217A80DC-4ABB-446A-9D03-E3F77A3EF09F}" type="presOf" srcId="{31C5A63A-DFB4-4585-A8D9-5EFD7B28475C}" destId="{1ACC4F33-6CC8-49AD-9422-EC02C70099B4}" srcOrd="0" destOrd="0" presId="urn:microsoft.com/office/officeart/2005/8/layout/orgChart1"/>
    <dgm:cxn modelId="{D7E944DF-75C7-4285-8A59-7E801386911E}" type="presOf" srcId="{981BAA26-D98B-4BF9-9467-EB181F105D07}" destId="{E0BC02AC-D096-4C19-B810-60D435391BCC}" srcOrd="1" destOrd="0" presId="urn:microsoft.com/office/officeart/2005/8/layout/orgChart1"/>
    <dgm:cxn modelId="{BD9FB5ED-14C2-431A-BD4D-64D4F877F631}" srcId="{51E7C344-6D76-4E14-ACE4-D1A22BE088A4}" destId="{A1647971-A62D-4532-9987-8A8809B84F95}" srcOrd="0" destOrd="0" parTransId="{BC400311-1735-4CA1-9A91-FA1DC4895EB9}" sibTransId="{AFA8A0B0-F21C-48F4-8660-4393DD129E46}"/>
    <dgm:cxn modelId="{A848FEF7-751E-4A10-83AA-F85C995D4037}" srcId="{A1647971-A62D-4532-9987-8A8809B84F95}" destId="{293675D5-B18B-45D2-B579-DD075416FA76}" srcOrd="1" destOrd="0" parTransId="{316B7A32-FBB2-4BE3-A5BA-7D02BE568099}" sibTransId="{C364ED0B-1203-45C7-B56A-C4850C9DF583}"/>
    <dgm:cxn modelId="{B6031021-0BEF-4056-9EE1-1859DAE4C869}" type="presParOf" srcId="{002601AF-AE3D-4B58-828F-61BCF8785FBF}" destId="{98C0B831-8851-41F0-A260-ECC79881D2F2}" srcOrd="0" destOrd="0" presId="urn:microsoft.com/office/officeart/2005/8/layout/orgChart1"/>
    <dgm:cxn modelId="{14292816-7442-4B8D-BA52-2D91CE0D9C3F}" type="presParOf" srcId="{98C0B831-8851-41F0-A260-ECC79881D2F2}" destId="{8D56A92E-B448-4372-A141-44637E1F1C67}" srcOrd="0" destOrd="0" presId="urn:microsoft.com/office/officeart/2005/8/layout/orgChart1"/>
    <dgm:cxn modelId="{C293BA57-61F1-478D-BE37-3599692C07FF}" type="presParOf" srcId="{8D56A92E-B448-4372-A141-44637E1F1C67}" destId="{740CEF67-EBD7-4EAF-95D6-6310F14A2ECF}" srcOrd="0" destOrd="0" presId="urn:microsoft.com/office/officeart/2005/8/layout/orgChart1"/>
    <dgm:cxn modelId="{EA978294-0842-44E0-A7AE-88E99CBBB4BD}" type="presParOf" srcId="{8D56A92E-B448-4372-A141-44637E1F1C67}" destId="{738D40ED-B11D-400C-A47E-75E59D865523}" srcOrd="1" destOrd="0" presId="urn:microsoft.com/office/officeart/2005/8/layout/orgChart1"/>
    <dgm:cxn modelId="{96E3568F-43E4-4D0A-9509-6DEB3BE0EB0F}" type="presParOf" srcId="{98C0B831-8851-41F0-A260-ECC79881D2F2}" destId="{37437458-B6CD-47D6-B3B7-C979C68A7227}" srcOrd="1" destOrd="0" presId="urn:microsoft.com/office/officeart/2005/8/layout/orgChart1"/>
    <dgm:cxn modelId="{DE09F4BA-0CD5-4013-8B1E-8C9CD4B011F3}" type="presParOf" srcId="{37437458-B6CD-47D6-B3B7-C979C68A7227}" destId="{482E3A64-72C4-4FFB-BA44-61F06A467593}" srcOrd="0" destOrd="0" presId="urn:microsoft.com/office/officeart/2005/8/layout/orgChart1"/>
    <dgm:cxn modelId="{2EC0EBB4-E397-417B-8B7D-2FFF44C39EC0}" type="presParOf" srcId="{37437458-B6CD-47D6-B3B7-C979C68A7227}" destId="{D422DCA2-8BB3-493B-A954-17F0008BCFC3}" srcOrd="1" destOrd="0" presId="urn:microsoft.com/office/officeart/2005/8/layout/orgChart1"/>
    <dgm:cxn modelId="{74CD6953-0C20-46BC-8D91-C876DC2C31AD}" type="presParOf" srcId="{D422DCA2-8BB3-493B-A954-17F0008BCFC3}" destId="{CD38F2E4-794B-4BF6-B897-E83086C1599F}" srcOrd="0" destOrd="0" presId="urn:microsoft.com/office/officeart/2005/8/layout/orgChart1"/>
    <dgm:cxn modelId="{5B3B4486-BCFC-4BE3-8C62-658DE2A47E34}" type="presParOf" srcId="{CD38F2E4-794B-4BF6-B897-E83086C1599F}" destId="{BCF14EF2-C52D-4BD1-AE3C-76ACFD3A5BFC}" srcOrd="0" destOrd="0" presId="urn:microsoft.com/office/officeart/2005/8/layout/orgChart1"/>
    <dgm:cxn modelId="{15DD66D4-99E8-4D57-B85B-979FF6F84E0B}" type="presParOf" srcId="{CD38F2E4-794B-4BF6-B897-E83086C1599F}" destId="{87DCCA87-2B1C-4446-B79C-0DB6ABCC060C}" srcOrd="1" destOrd="0" presId="urn:microsoft.com/office/officeart/2005/8/layout/orgChart1"/>
    <dgm:cxn modelId="{6891EC1D-1090-4989-AD03-DAA581D4F543}" type="presParOf" srcId="{D422DCA2-8BB3-493B-A954-17F0008BCFC3}" destId="{B0216A63-F099-4B40-862B-FC3D13A68C6D}" srcOrd="1" destOrd="0" presId="urn:microsoft.com/office/officeart/2005/8/layout/orgChart1"/>
    <dgm:cxn modelId="{1A14C85D-8AF2-4364-8F57-37F3F35EDDE6}" type="presParOf" srcId="{D422DCA2-8BB3-493B-A954-17F0008BCFC3}" destId="{0A19BB2D-A580-42E6-87C6-FDB2116F3DB5}" srcOrd="2" destOrd="0" presId="urn:microsoft.com/office/officeart/2005/8/layout/orgChart1"/>
    <dgm:cxn modelId="{2CC56B9D-3A40-4EBB-A969-5987F5CF3E3C}" type="presParOf" srcId="{37437458-B6CD-47D6-B3B7-C979C68A7227}" destId="{ADE06C63-08D4-4D80-BCE2-E1B8926A68BE}" srcOrd="2" destOrd="0" presId="urn:microsoft.com/office/officeart/2005/8/layout/orgChart1"/>
    <dgm:cxn modelId="{E5E329DA-E8F1-45B7-BB25-07729B91320F}" type="presParOf" srcId="{37437458-B6CD-47D6-B3B7-C979C68A7227}" destId="{9EE5414D-C3C4-4587-BE00-945467DBCA2D}" srcOrd="3" destOrd="0" presId="urn:microsoft.com/office/officeart/2005/8/layout/orgChart1"/>
    <dgm:cxn modelId="{EC9C76F6-AF55-42CF-A3C1-9375249B42EB}" type="presParOf" srcId="{9EE5414D-C3C4-4587-BE00-945467DBCA2D}" destId="{A5420A50-B280-446D-9B15-52029BF0D09E}" srcOrd="0" destOrd="0" presId="urn:microsoft.com/office/officeart/2005/8/layout/orgChart1"/>
    <dgm:cxn modelId="{1DB07E82-9533-4FAC-A900-DB685CA52CFA}" type="presParOf" srcId="{A5420A50-B280-446D-9B15-52029BF0D09E}" destId="{CC088A41-8D2E-46C3-85F1-72159B937C6A}" srcOrd="0" destOrd="0" presId="urn:microsoft.com/office/officeart/2005/8/layout/orgChart1"/>
    <dgm:cxn modelId="{F832A835-3C5F-4FE5-857E-C0D8CD7BCA52}" type="presParOf" srcId="{A5420A50-B280-446D-9B15-52029BF0D09E}" destId="{114E27DE-F8A2-4ECC-B3A2-6340564CCFC2}" srcOrd="1" destOrd="0" presId="urn:microsoft.com/office/officeart/2005/8/layout/orgChart1"/>
    <dgm:cxn modelId="{2DDA358D-A2F0-48A1-8395-50BE24D5A4F0}" type="presParOf" srcId="{9EE5414D-C3C4-4587-BE00-945467DBCA2D}" destId="{BBDB301D-7C37-4119-B837-48051BAFCE04}" srcOrd="1" destOrd="0" presId="urn:microsoft.com/office/officeart/2005/8/layout/orgChart1"/>
    <dgm:cxn modelId="{4FF257FB-8A7B-4F80-B0A3-87338977C099}" type="presParOf" srcId="{9EE5414D-C3C4-4587-BE00-945467DBCA2D}" destId="{12707A8E-46F2-498C-9EC5-5DFD03DC36AA}" srcOrd="2" destOrd="0" presId="urn:microsoft.com/office/officeart/2005/8/layout/orgChart1"/>
    <dgm:cxn modelId="{101558D5-C634-45F6-8B41-752F029582B4}" type="presParOf" srcId="{37437458-B6CD-47D6-B3B7-C979C68A7227}" destId="{D730353C-C13A-4CB1-B378-5ED7A6A0D9ED}" srcOrd="4" destOrd="0" presId="urn:microsoft.com/office/officeart/2005/8/layout/orgChart1"/>
    <dgm:cxn modelId="{0DB98794-71FC-464A-84E9-95296DDE9696}" type="presParOf" srcId="{37437458-B6CD-47D6-B3B7-C979C68A7227}" destId="{4EABB214-575C-4BD8-8FDF-3A94E06BC2CF}" srcOrd="5" destOrd="0" presId="urn:microsoft.com/office/officeart/2005/8/layout/orgChart1"/>
    <dgm:cxn modelId="{F0D631EC-D7A9-4A12-93EC-A98E39E6CCE7}" type="presParOf" srcId="{4EABB214-575C-4BD8-8FDF-3A94E06BC2CF}" destId="{1598F3A4-DAE6-4FC2-A526-67F5A10FBC0A}" srcOrd="0" destOrd="0" presId="urn:microsoft.com/office/officeart/2005/8/layout/orgChart1"/>
    <dgm:cxn modelId="{A48AD3B2-39BD-434A-B919-5ABF733704BD}" type="presParOf" srcId="{1598F3A4-DAE6-4FC2-A526-67F5A10FBC0A}" destId="{9A21F221-D6AB-4CBD-AF73-8BE9BCABC1C1}" srcOrd="0" destOrd="0" presId="urn:microsoft.com/office/officeart/2005/8/layout/orgChart1"/>
    <dgm:cxn modelId="{F85BFEE2-8A51-4F34-AFC4-0F4DD330F2DE}" type="presParOf" srcId="{1598F3A4-DAE6-4FC2-A526-67F5A10FBC0A}" destId="{E0BC02AC-D096-4C19-B810-60D435391BCC}" srcOrd="1" destOrd="0" presId="urn:microsoft.com/office/officeart/2005/8/layout/orgChart1"/>
    <dgm:cxn modelId="{551D5C2B-B275-4984-B28B-7FB033E0C905}" type="presParOf" srcId="{4EABB214-575C-4BD8-8FDF-3A94E06BC2CF}" destId="{F944E3CE-A9A4-4858-AA62-5399A4E4206C}" srcOrd="1" destOrd="0" presId="urn:microsoft.com/office/officeart/2005/8/layout/orgChart1"/>
    <dgm:cxn modelId="{29142CBD-5D60-40B8-93EF-40DC58966AD8}" type="presParOf" srcId="{4EABB214-575C-4BD8-8FDF-3A94E06BC2CF}" destId="{E68D43B2-D0A9-4C98-8D03-6FF9EFB096A6}" srcOrd="2" destOrd="0" presId="urn:microsoft.com/office/officeart/2005/8/layout/orgChart1"/>
    <dgm:cxn modelId="{C37011A4-D728-4E0D-8C68-32B68CAEE1AB}" type="presParOf" srcId="{37437458-B6CD-47D6-B3B7-C979C68A7227}" destId="{B5515AC7-8FC5-46CC-9AB6-093FC1E45E2E}" srcOrd="6" destOrd="0" presId="urn:microsoft.com/office/officeart/2005/8/layout/orgChart1"/>
    <dgm:cxn modelId="{EEA0C3F9-EEDF-47EC-B6B2-72CB59C8E899}" type="presParOf" srcId="{37437458-B6CD-47D6-B3B7-C979C68A7227}" destId="{8A02FA49-B7E6-4D06-BCF4-065A820718B3}" srcOrd="7" destOrd="0" presId="urn:microsoft.com/office/officeart/2005/8/layout/orgChart1"/>
    <dgm:cxn modelId="{F839BEFE-3B51-4342-92E9-67A03F43F674}" type="presParOf" srcId="{8A02FA49-B7E6-4D06-BCF4-065A820718B3}" destId="{165B45F2-DCBE-4872-A16E-5C653D5BF7B5}" srcOrd="0" destOrd="0" presId="urn:microsoft.com/office/officeart/2005/8/layout/orgChart1"/>
    <dgm:cxn modelId="{DCB50E61-A70B-40E7-9A58-C92D9B233C11}" type="presParOf" srcId="{165B45F2-DCBE-4872-A16E-5C653D5BF7B5}" destId="{1ACC4F33-6CC8-49AD-9422-EC02C70099B4}" srcOrd="0" destOrd="0" presId="urn:microsoft.com/office/officeart/2005/8/layout/orgChart1"/>
    <dgm:cxn modelId="{D55136E8-A4A3-434B-A7FD-52C63777E08B}" type="presParOf" srcId="{165B45F2-DCBE-4872-A16E-5C653D5BF7B5}" destId="{1586F279-D477-4247-A8C8-354121A75BEF}" srcOrd="1" destOrd="0" presId="urn:microsoft.com/office/officeart/2005/8/layout/orgChart1"/>
    <dgm:cxn modelId="{71ED594F-6AFA-4174-8333-A598173AF8E0}" type="presParOf" srcId="{8A02FA49-B7E6-4D06-BCF4-065A820718B3}" destId="{498DED9B-BD0C-4641-8ADC-D403332E8A05}" srcOrd="1" destOrd="0" presId="urn:microsoft.com/office/officeart/2005/8/layout/orgChart1"/>
    <dgm:cxn modelId="{2F068828-972C-4567-8568-B39337AE76F2}" type="presParOf" srcId="{8A02FA49-B7E6-4D06-BCF4-065A820718B3}" destId="{ABC80917-9A87-471B-8B7A-A3C1984B6BE8}" srcOrd="2" destOrd="0" presId="urn:microsoft.com/office/officeart/2005/8/layout/orgChart1"/>
    <dgm:cxn modelId="{D981DA0E-3322-4A4A-BF7C-DC6B48CFF53E}" type="presParOf" srcId="{98C0B831-8851-41F0-A260-ECC79881D2F2}" destId="{51DFA5CE-1EF0-4201-838E-B44F15A15B93}" srcOrd="2" destOrd="0" presId="urn:microsoft.com/office/officeart/2005/8/layout/orgChart1"/>
    <dgm:cxn modelId="{B0DB9510-CAB6-4A71-AEE7-3152E876A6AF}" type="presParOf" srcId="{51DFA5CE-1EF0-4201-838E-B44F15A15B93}" destId="{74EE0C6E-852B-467B-91F6-73FBC7FC436A}" srcOrd="0" destOrd="0" presId="urn:microsoft.com/office/officeart/2005/8/layout/orgChart1"/>
    <dgm:cxn modelId="{B25B466D-C8F5-40FC-9C56-7CAAAB952CA1}" type="presParOf" srcId="{51DFA5CE-1EF0-4201-838E-B44F15A15B93}" destId="{7670563B-1F64-4703-9C69-6C6D710CB332}" srcOrd="1" destOrd="0" presId="urn:microsoft.com/office/officeart/2005/8/layout/orgChart1"/>
    <dgm:cxn modelId="{5E8FBD45-8E13-4488-A4C5-10E7D540DFEE}" type="presParOf" srcId="{7670563B-1F64-4703-9C69-6C6D710CB332}" destId="{23DA93F9-3E82-4164-8FB7-5D6CE1EED646}" srcOrd="0" destOrd="0" presId="urn:microsoft.com/office/officeart/2005/8/layout/orgChart1"/>
    <dgm:cxn modelId="{EEA41452-9A91-48D2-B8B2-B9D959805B64}" type="presParOf" srcId="{23DA93F9-3E82-4164-8FB7-5D6CE1EED646}" destId="{4C3F7EC5-BB06-42C7-A524-411019AA903B}" srcOrd="0" destOrd="0" presId="urn:microsoft.com/office/officeart/2005/8/layout/orgChart1"/>
    <dgm:cxn modelId="{8683496C-30C8-4A22-8CB5-07FA3CD225C2}" type="presParOf" srcId="{23DA93F9-3E82-4164-8FB7-5D6CE1EED646}" destId="{7744EF25-BF4E-4E8A-94E2-98EBD0CD7655}" srcOrd="1" destOrd="0" presId="urn:microsoft.com/office/officeart/2005/8/layout/orgChart1"/>
    <dgm:cxn modelId="{EF26DFB7-9A13-4FC0-A3DE-4716954B9045}" type="presParOf" srcId="{7670563B-1F64-4703-9C69-6C6D710CB332}" destId="{612E4C64-64C8-43D9-BA27-590E89D768BE}" srcOrd="1" destOrd="0" presId="urn:microsoft.com/office/officeart/2005/8/layout/orgChart1"/>
    <dgm:cxn modelId="{D4DD24B3-D762-429E-A47B-95B907F45659}" type="presParOf" srcId="{7670563B-1F64-4703-9C69-6C6D710CB332}" destId="{83070AB7-64CC-4C2D-BEB9-0CF58FF439B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051D39-184F-4036-B2DC-7A2908DE7956}">
      <dsp:nvSpPr>
        <dsp:cNvPr id="0" name=""/>
        <dsp:cNvSpPr/>
      </dsp:nvSpPr>
      <dsp:spPr>
        <a:xfrm>
          <a:off x="3249" y="0"/>
          <a:ext cx="6653649" cy="4959926"/>
        </a:xfrm>
        <a:prstGeom prst="round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My name is Andrew Buck, I am a former restaurant manager and salesman I began my education in the area of psychology, however I found myself unfulfilled. I sought a new challenge and the chance to diversify my professional skillset. Once I made the decision to pursue coding, I did some research, and decided that the Cleveland Codes program at Tri-C was the perfect fit. I expected a challenge in learning all these new concepts in such a short time span. While this did prove to be true, I learned that coding isn’t just about memorizing lines of code or typing at your computer for hours and hours at a time. It is about problem solving, strategy, trial and error, and collaboration. I believe I have gained a strong foundation to take the reigns on my new career path. </a:t>
          </a:r>
        </a:p>
      </dsp:txBody>
      <dsp:txXfrm>
        <a:off x="245373" y="242124"/>
        <a:ext cx="6169401" cy="447567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E0C6E-852B-467B-91F6-73FBC7FC436A}">
      <dsp:nvSpPr>
        <dsp:cNvPr id="0" name=""/>
        <dsp:cNvSpPr/>
      </dsp:nvSpPr>
      <dsp:spPr>
        <a:xfrm>
          <a:off x="3879862" y="1902635"/>
          <a:ext cx="184137" cy="806698"/>
        </a:xfrm>
        <a:custGeom>
          <a:avLst/>
          <a:gdLst/>
          <a:ahLst/>
          <a:cxnLst/>
          <a:rect l="0" t="0" r="0" b="0"/>
          <a:pathLst>
            <a:path>
              <a:moveTo>
                <a:pt x="184137" y="0"/>
              </a:moveTo>
              <a:lnTo>
                <a:pt x="184137" y="806698"/>
              </a:lnTo>
              <a:lnTo>
                <a:pt x="0" y="80669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515AC7-8FC5-46CC-9AB6-093FC1E45E2E}">
      <dsp:nvSpPr>
        <dsp:cNvPr id="0" name=""/>
        <dsp:cNvSpPr/>
      </dsp:nvSpPr>
      <dsp:spPr>
        <a:xfrm>
          <a:off x="4064000" y="1902635"/>
          <a:ext cx="3182949" cy="1613396"/>
        </a:xfrm>
        <a:custGeom>
          <a:avLst/>
          <a:gdLst/>
          <a:ahLst/>
          <a:cxnLst/>
          <a:rect l="0" t="0" r="0" b="0"/>
          <a:pathLst>
            <a:path>
              <a:moveTo>
                <a:pt x="0" y="0"/>
              </a:moveTo>
              <a:lnTo>
                <a:pt x="0" y="1429258"/>
              </a:lnTo>
              <a:lnTo>
                <a:pt x="3182949" y="1429258"/>
              </a:lnTo>
              <a:lnTo>
                <a:pt x="3182949"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30353C-C13A-4CB1-B378-5ED7A6A0D9ED}">
      <dsp:nvSpPr>
        <dsp:cNvPr id="0" name=""/>
        <dsp:cNvSpPr/>
      </dsp:nvSpPr>
      <dsp:spPr>
        <a:xfrm>
          <a:off x="4064000" y="1902635"/>
          <a:ext cx="1060983" cy="1613396"/>
        </a:xfrm>
        <a:custGeom>
          <a:avLst/>
          <a:gdLst/>
          <a:ahLst/>
          <a:cxnLst/>
          <a:rect l="0" t="0" r="0" b="0"/>
          <a:pathLst>
            <a:path>
              <a:moveTo>
                <a:pt x="0" y="0"/>
              </a:moveTo>
              <a:lnTo>
                <a:pt x="0" y="1429258"/>
              </a:lnTo>
              <a:lnTo>
                <a:pt x="1060983" y="1429258"/>
              </a:lnTo>
              <a:lnTo>
                <a:pt x="1060983"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E06C63-08D4-4D80-BCE2-E1B8926A68BE}">
      <dsp:nvSpPr>
        <dsp:cNvPr id="0" name=""/>
        <dsp:cNvSpPr/>
      </dsp:nvSpPr>
      <dsp:spPr>
        <a:xfrm>
          <a:off x="3003016" y="1902635"/>
          <a:ext cx="1060983" cy="1613396"/>
        </a:xfrm>
        <a:custGeom>
          <a:avLst/>
          <a:gdLst/>
          <a:ahLst/>
          <a:cxnLst/>
          <a:rect l="0" t="0" r="0" b="0"/>
          <a:pathLst>
            <a:path>
              <a:moveTo>
                <a:pt x="1060983" y="0"/>
              </a:moveTo>
              <a:lnTo>
                <a:pt x="1060983"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E3A64-72C4-4FFB-BA44-61F06A467593}">
      <dsp:nvSpPr>
        <dsp:cNvPr id="0" name=""/>
        <dsp:cNvSpPr/>
      </dsp:nvSpPr>
      <dsp:spPr>
        <a:xfrm>
          <a:off x="881050" y="1902635"/>
          <a:ext cx="3182949" cy="1613396"/>
        </a:xfrm>
        <a:custGeom>
          <a:avLst/>
          <a:gdLst/>
          <a:ahLst/>
          <a:cxnLst/>
          <a:rect l="0" t="0" r="0" b="0"/>
          <a:pathLst>
            <a:path>
              <a:moveTo>
                <a:pt x="3182949" y="0"/>
              </a:moveTo>
              <a:lnTo>
                <a:pt x="3182949"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0CEF67-EBD7-4EAF-95D6-6310F14A2ECF}">
      <dsp:nvSpPr>
        <dsp:cNvPr id="0" name=""/>
        <dsp:cNvSpPr/>
      </dsp:nvSpPr>
      <dsp:spPr>
        <a:xfrm>
          <a:off x="3187154" y="1025789"/>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Home</a:t>
          </a:r>
        </a:p>
      </dsp:txBody>
      <dsp:txXfrm>
        <a:off x="3187154" y="1025789"/>
        <a:ext cx="1753691" cy="876845"/>
      </dsp:txXfrm>
    </dsp:sp>
    <dsp:sp modelId="{BCF14EF2-C52D-4BD1-AE3C-76ACFD3A5BFC}">
      <dsp:nvSpPr>
        <dsp:cNvPr id="0" name=""/>
        <dsp:cNvSpPr/>
      </dsp:nvSpPr>
      <dsp:spPr>
        <a:xfrm>
          <a:off x="42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About US</a:t>
          </a:r>
        </a:p>
      </dsp:txBody>
      <dsp:txXfrm>
        <a:off x="4204" y="3516031"/>
        <a:ext cx="1753691" cy="876845"/>
      </dsp:txXfrm>
    </dsp:sp>
    <dsp:sp modelId="{CC088A41-8D2E-46C3-85F1-72159B937C6A}">
      <dsp:nvSpPr>
        <dsp:cNvPr id="0" name=""/>
        <dsp:cNvSpPr/>
      </dsp:nvSpPr>
      <dsp:spPr>
        <a:xfrm>
          <a:off x="2126170"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Our Team</a:t>
          </a:r>
        </a:p>
      </dsp:txBody>
      <dsp:txXfrm>
        <a:off x="2126170" y="3516031"/>
        <a:ext cx="1753691" cy="876845"/>
      </dsp:txXfrm>
    </dsp:sp>
    <dsp:sp modelId="{9A21F221-D6AB-4CBD-AF73-8BE9BCABC1C1}">
      <dsp:nvSpPr>
        <dsp:cNvPr id="0" name=""/>
        <dsp:cNvSpPr/>
      </dsp:nvSpPr>
      <dsp:spPr>
        <a:xfrm>
          <a:off x="4248137"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Products</a:t>
          </a:r>
        </a:p>
      </dsp:txBody>
      <dsp:txXfrm>
        <a:off x="4248137" y="3516031"/>
        <a:ext cx="1753691" cy="876845"/>
      </dsp:txXfrm>
    </dsp:sp>
    <dsp:sp modelId="{1ACC4F33-6CC8-49AD-9422-EC02C70099B4}">
      <dsp:nvSpPr>
        <dsp:cNvPr id="0" name=""/>
        <dsp:cNvSpPr/>
      </dsp:nvSpPr>
      <dsp:spPr>
        <a:xfrm>
          <a:off x="63701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Demo</a:t>
          </a:r>
        </a:p>
      </dsp:txBody>
      <dsp:txXfrm>
        <a:off x="6370104" y="3516031"/>
        <a:ext cx="1753691" cy="876845"/>
      </dsp:txXfrm>
    </dsp:sp>
    <dsp:sp modelId="{4C3F7EC5-BB06-42C7-A524-411019AA903B}">
      <dsp:nvSpPr>
        <dsp:cNvPr id="0" name=""/>
        <dsp:cNvSpPr/>
      </dsp:nvSpPr>
      <dsp:spPr>
        <a:xfrm>
          <a:off x="2126170" y="2270910"/>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Nav Bar</a:t>
          </a:r>
        </a:p>
      </dsp:txBody>
      <dsp:txXfrm>
        <a:off x="2126170" y="2270910"/>
        <a:ext cx="1753691" cy="87684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E0C6E-852B-467B-91F6-73FBC7FC436A}">
      <dsp:nvSpPr>
        <dsp:cNvPr id="0" name=""/>
        <dsp:cNvSpPr/>
      </dsp:nvSpPr>
      <dsp:spPr>
        <a:xfrm>
          <a:off x="3879862" y="1902635"/>
          <a:ext cx="184137" cy="806698"/>
        </a:xfrm>
        <a:custGeom>
          <a:avLst/>
          <a:gdLst/>
          <a:ahLst/>
          <a:cxnLst/>
          <a:rect l="0" t="0" r="0" b="0"/>
          <a:pathLst>
            <a:path>
              <a:moveTo>
                <a:pt x="184137" y="0"/>
              </a:moveTo>
              <a:lnTo>
                <a:pt x="184137" y="806698"/>
              </a:lnTo>
              <a:lnTo>
                <a:pt x="0" y="80669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515AC7-8FC5-46CC-9AB6-093FC1E45E2E}">
      <dsp:nvSpPr>
        <dsp:cNvPr id="0" name=""/>
        <dsp:cNvSpPr/>
      </dsp:nvSpPr>
      <dsp:spPr>
        <a:xfrm>
          <a:off x="4064000" y="1902635"/>
          <a:ext cx="3182949" cy="1613396"/>
        </a:xfrm>
        <a:custGeom>
          <a:avLst/>
          <a:gdLst/>
          <a:ahLst/>
          <a:cxnLst/>
          <a:rect l="0" t="0" r="0" b="0"/>
          <a:pathLst>
            <a:path>
              <a:moveTo>
                <a:pt x="0" y="0"/>
              </a:moveTo>
              <a:lnTo>
                <a:pt x="0" y="1429258"/>
              </a:lnTo>
              <a:lnTo>
                <a:pt x="3182949" y="1429258"/>
              </a:lnTo>
              <a:lnTo>
                <a:pt x="3182949"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30353C-C13A-4CB1-B378-5ED7A6A0D9ED}">
      <dsp:nvSpPr>
        <dsp:cNvPr id="0" name=""/>
        <dsp:cNvSpPr/>
      </dsp:nvSpPr>
      <dsp:spPr>
        <a:xfrm>
          <a:off x="4064000" y="1902635"/>
          <a:ext cx="1060983" cy="1613396"/>
        </a:xfrm>
        <a:custGeom>
          <a:avLst/>
          <a:gdLst/>
          <a:ahLst/>
          <a:cxnLst/>
          <a:rect l="0" t="0" r="0" b="0"/>
          <a:pathLst>
            <a:path>
              <a:moveTo>
                <a:pt x="0" y="0"/>
              </a:moveTo>
              <a:lnTo>
                <a:pt x="0" y="1429258"/>
              </a:lnTo>
              <a:lnTo>
                <a:pt x="1060983" y="1429258"/>
              </a:lnTo>
              <a:lnTo>
                <a:pt x="1060983"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E06C63-08D4-4D80-BCE2-E1B8926A68BE}">
      <dsp:nvSpPr>
        <dsp:cNvPr id="0" name=""/>
        <dsp:cNvSpPr/>
      </dsp:nvSpPr>
      <dsp:spPr>
        <a:xfrm>
          <a:off x="3003016" y="1902635"/>
          <a:ext cx="1060983" cy="1613396"/>
        </a:xfrm>
        <a:custGeom>
          <a:avLst/>
          <a:gdLst/>
          <a:ahLst/>
          <a:cxnLst/>
          <a:rect l="0" t="0" r="0" b="0"/>
          <a:pathLst>
            <a:path>
              <a:moveTo>
                <a:pt x="1060983" y="0"/>
              </a:moveTo>
              <a:lnTo>
                <a:pt x="1060983"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E3A64-72C4-4FFB-BA44-61F06A467593}">
      <dsp:nvSpPr>
        <dsp:cNvPr id="0" name=""/>
        <dsp:cNvSpPr/>
      </dsp:nvSpPr>
      <dsp:spPr>
        <a:xfrm>
          <a:off x="881050" y="1902635"/>
          <a:ext cx="3182949" cy="1613396"/>
        </a:xfrm>
        <a:custGeom>
          <a:avLst/>
          <a:gdLst/>
          <a:ahLst/>
          <a:cxnLst/>
          <a:rect l="0" t="0" r="0" b="0"/>
          <a:pathLst>
            <a:path>
              <a:moveTo>
                <a:pt x="3182949" y="0"/>
              </a:moveTo>
              <a:lnTo>
                <a:pt x="3182949"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0CEF67-EBD7-4EAF-95D6-6310F14A2ECF}">
      <dsp:nvSpPr>
        <dsp:cNvPr id="0" name=""/>
        <dsp:cNvSpPr/>
      </dsp:nvSpPr>
      <dsp:spPr>
        <a:xfrm>
          <a:off x="3187154" y="1025789"/>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Home</a:t>
          </a:r>
        </a:p>
      </dsp:txBody>
      <dsp:txXfrm>
        <a:off x="3187154" y="1025789"/>
        <a:ext cx="1753691" cy="876845"/>
      </dsp:txXfrm>
    </dsp:sp>
    <dsp:sp modelId="{BCF14EF2-C52D-4BD1-AE3C-76ACFD3A5BFC}">
      <dsp:nvSpPr>
        <dsp:cNvPr id="0" name=""/>
        <dsp:cNvSpPr/>
      </dsp:nvSpPr>
      <dsp:spPr>
        <a:xfrm>
          <a:off x="42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About US</a:t>
          </a:r>
        </a:p>
      </dsp:txBody>
      <dsp:txXfrm>
        <a:off x="4204" y="3516031"/>
        <a:ext cx="1753691" cy="876845"/>
      </dsp:txXfrm>
    </dsp:sp>
    <dsp:sp modelId="{CC088A41-8D2E-46C3-85F1-72159B937C6A}">
      <dsp:nvSpPr>
        <dsp:cNvPr id="0" name=""/>
        <dsp:cNvSpPr/>
      </dsp:nvSpPr>
      <dsp:spPr>
        <a:xfrm>
          <a:off x="2126170"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Our Team</a:t>
          </a:r>
        </a:p>
      </dsp:txBody>
      <dsp:txXfrm>
        <a:off x="2126170" y="3516031"/>
        <a:ext cx="1753691" cy="876845"/>
      </dsp:txXfrm>
    </dsp:sp>
    <dsp:sp modelId="{9A21F221-D6AB-4CBD-AF73-8BE9BCABC1C1}">
      <dsp:nvSpPr>
        <dsp:cNvPr id="0" name=""/>
        <dsp:cNvSpPr/>
      </dsp:nvSpPr>
      <dsp:spPr>
        <a:xfrm>
          <a:off x="4248137"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Products</a:t>
          </a:r>
        </a:p>
      </dsp:txBody>
      <dsp:txXfrm>
        <a:off x="4248137" y="3516031"/>
        <a:ext cx="1753691" cy="876845"/>
      </dsp:txXfrm>
    </dsp:sp>
    <dsp:sp modelId="{1ACC4F33-6CC8-49AD-9422-EC02C70099B4}">
      <dsp:nvSpPr>
        <dsp:cNvPr id="0" name=""/>
        <dsp:cNvSpPr/>
      </dsp:nvSpPr>
      <dsp:spPr>
        <a:xfrm>
          <a:off x="63701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Demo</a:t>
          </a:r>
        </a:p>
      </dsp:txBody>
      <dsp:txXfrm>
        <a:off x="6370104" y="3516031"/>
        <a:ext cx="1753691" cy="876845"/>
      </dsp:txXfrm>
    </dsp:sp>
    <dsp:sp modelId="{4C3F7EC5-BB06-42C7-A524-411019AA903B}">
      <dsp:nvSpPr>
        <dsp:cNvPr id="0" name=""/>
        <dsp:cNvSpPr/>
      </dsp:nvSpPr>
      <dsp:spPr>
        <a:xfrm>
          <a:off x="2126170" y="2270910"/>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Nav Bar</a:t>
          </a:r>
        </a:p>
      </dsp:txBody>
      <dsp:txXfrm>
        <a:off x="2126170" y="2270910"/>
        <a:ext cx="1753691" cy="87684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E0C6E-852B-467B-91F6-73FBC7FC436A}">
      <dsp:nvSpPr>
        <dsp:cNvPr id="0" name=""/>
        <dsp:cNvSpPr/>
      </dsp:nvSpPr>
      <dsp:spPr>
        <a:xfrm>
          <a:off x="3879862" y="1902635"/>
          <a:ext cx="184137" cy="806698"/>
        </a:xfrm>
        <a:custGeom>
          <a:avLst/>
          <a:gdLst/>
          <a:ahLst/>
          <a:cxnLst/>
          <a:rect l="0" t="0" r="0" b="0"/>
          <a:pathLst>
            <a:path>
              <a:moveTo>
                <a:pt x="184137" y="0"/>
              </a:moveTo>
              <a:lnTo>
                <a:pt x="184137" y="806698"/>
              </a:lnTo>
              <a:lnTo>
                <a:pt x="0" y="80669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515AC7-8FC5-46CC-9AB6-093FC1E45E2E}">
      <dsp:nvSpPr>
        <dsp:cNvPr id="0" name=""/>
        <dsp:cNvSpPr/>
      </dsp:nvSpPr>
      <dsp:spPr>
        <a:xfrm>
          <a:off x="4064000" y="1902635"/>
          <a:ext cx="3182949" cy="1613396"/>
        </a:xfrm>
        <a:custGeom>
          <a:avLst/>
          <a:gdLst/>
          <a:ahLst/>
          <a:cxnLst/>
          <a:rect l="0" t="0" r="0" b="0"/>
          <a:pathLst>
            <a:path>
              <a:moveTo>
                <a:pt x="0" y="0"/>
              </a:moveTo>
              <a:lnTo>
                <a:pt x="0" y="1429258"/>
              </a:lnTo>
              <a:lnTo>
                <a:pt x="3182949" y="1429258"/>
              </a:lnTo>
              <a:lnTo>
                <a:pt x="3182949"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30353C-C13A-4CB1-B378-5ED7A6A0D9ED}">
      <dsp:nvSpPr>
        <dsp:cNvPr id="0" name=""/>
        <dsp:cNvSpPr/>
      </dsp:nvSpPr>
      <dsp:spPr>
        <a:xfrm>
          <a:off x="4064000" y="1902635"/>
          <a:ext cx="1060983" cy="1613396"/>
        </a:xfrm>
        <a:custGeom>
          <a:avLst/>
          <a:gdLst/>
          <a:ahLst/>
          <a:cxnLst/>
          <a:rect l="0" t="0" r="0" b="0"/>
          <a:pathLst>
            <a:path>
              <a:moveTo>
                <a:pt x="0" y="0"/>
              </a:moveTo>
              <a:lnTo>
                <a:pt x="0" y="1429258"/>
              </a:lnTo>
              <a:lnTo>
                <a:pt x="1060983" y="1429258"/>
              </a:lnTo>
              <a:lnTo>
                <a:pt x="1060983"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E06C63-08D4-4D80-BCE2-E1B8926A68BE}">
      <dsp:nvSpPr>
        <dsp:cNvPr id="0" name=""/>
        <dsp:cNvSpPr/>
      </dsp:nvSpPr>
      <dsp:spPr>
        <a:xfrm>
          <a:off x="3003016" y="1902635"/>
          <a:ext cx="1060983" cy="1613396"/>
        </a:xfrm>
        <a:custGeom>
          <a:avLst/>
          <a:gdLst/>
          <a:ahLst/>
          <a:cxnLst/>
          <a:rect l="0" t="0" r="0" b="0"/>
          <a:pathLst>
            <a:path>
              <a:moveTo>
                <a:pt x="1060983" y="0"/>
              </a:moveTo>
              <a:lnTo>
                <a:pt x="1060983"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E3A64-72C4-4FFB-BA44-61F06A467593}">
      <dsp:nvSpPr>
        <dsp:cNvPr id="0" name=""/>
        <dsp:cNvSpPr/>
      </dsp:nvSpPr>
      <dsp:spPr>
        <a:xfrm>
          <a:off x="881050" y="1902635"/>
          <a:ext cx="3182949" cy="1613396"/>
        </a:xfrm>
        <a:custGeom>
          <a:avLst/>
          <a:gdLst/>
          <a:ahLst/>
          <a:cxnLst/>
          <a:rect l="0" t="0" r="0" b="0"/>
          <a:pathLst>
            <a:path>
              <a:moveTo>
                <a:pt x="3182949" y="0"/>
              </a:moveTo>
              <a:lnTo>
                <a:pt x="3182949"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0CEF67-EBD7-4EAF-95D6-6310F14A2ECF}">
      <dsp:nvSpPr>
        <dsp:cNvPr id="0" name=""/>
        <dsp:cNvSpPr/>
      </dsp:nvSpPr>
      <dsp:spPr>
        <a:xfrm>
          <a:off x="3187154" y="1025789"/>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Home</a:t>
          </a:r>
        </a:p>
      </dsp:txBody>
      <dsp:txXfrm>
        <a:off x="3187154" y="1025789"/>
        <a:ext cx="1753691" cy="876845"/>
      </dsp:txXfrm>
    </dsp:sp>
    <dsp:sp modelId="{BCF14EF2-C52D-4BD1-AE3C-76ACFD3A5BFC}">
      <dsp:nvSpPr>
        <dsp:cNvPr id="0" name=""/>
        <dsp:cNvSpPr/>
      </dsp:nvSpPr>
      <dsp:spPr>
        <a:xfrm>
          <a:off x="42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About US</a:t>
          </a:r>
        </a:p>
      </dsp:txBody>
      <dsp:txXfrm>
        <a:off x="4204" y="3516031"/>
        <a:ext cx="1753691" cy="876845"/>
      </dsp:txXfrm>
    </dsp:sp>
    <dsp:sp modelId="{CC088A41-8D2E-46C3-85F1-72159B937C6A}">
      <dsp:nvSpPr>
        <dsp:cNvPr id="0" name=""/>
        <dsp:cNvSpPr/>
      </dsp:nvSpPr>
      <dsp:spPr>
        <a:xfrm>
          <a:off x="2126170"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Our Team</a:t>
          </a:r>
        </a:p>
      </dsp:txBody>
      <dsp:txXfrm>
        <a:off x="2126170" y="3516031"/>
        <a:ext cx="1753691" cy="876845"/>
      </dsp:txXfrm>
    </dsp:sp>
    <dsp:sp modelId="{9A21F221-D6AB-4CBD-AF73-8BE9BCABC1C1}">
      <dsp:nvSpPr>
        <dsp:cNvPr id="0" name=""/>
        <dsp:cNvSpPr/>
      </dsp:nvSpPr>
      <dsp:spPr>
        <a:xfrm>
          <a:off x="4248137"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Products</a:t>
          </a:r>
        </a:p>
      </dsp:txBody>
      <dsp:txXfrm>
        <a:off x="4248137" y="3516031"/>
        <a:ext cx="1753691" cy="876845"/>
      </dsp:txXfrm>
    </dsp:sp>
    <dsp:sp modelId="{1ACC4F33-6CC8-49AD-9422-EC02C70099B4}">
      <dsp:nvSpPr>
        <dsp:cNvPr id="0" name=""/>
        <dsp:cNvSpPr/>
      </dsp:nvSpPr>
      <dsp:spPr>
        <a:xfrm>
          <a:off x="63701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Demo</a:t>
          </a:r>
        </a:p>
      </dsp:txBody>
      <dsp:txXfrm>
        <a:off x="6370104" y="3516031"/>
        <a:ext cx="1753691" cy="876845"/>
      </dsp:txXfrm>
    </dsp:sp>
    <dsp:sp modelId="{4C3F7EC5-BB06-42C7-A524-411019AA903B}">
      <dsp:nvSpPr>
        <dsp:cNvPr id="0" name=""/>
        <dsp:cNvSpPr/>
      </dsp:nvSpPr>
      <dsp:spPr>
        <a:xfrm>
          <a:off x="2126170" y="2270910"/>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Nav Bar</a:t>
          </a:r>
        </a:p>
      </dsp:txBody>
      <dsp:txXfrm>
        <a:off x="2126170" y="2270910"/>
        <a:ext cx="1753691" cy="8768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DA0E02-0648-4701-9987-E35D513B3938}">
      <dsp:nvSpPr>
        <dsp:cNvPr id="0" name=""/>
        <dsp:cNvSpPr/>
      </dsp:nvSpPr>
      <dsp:spPr>
        <a:xfrm rot="5400000">
          <a:off x="3585203" y="-1311308"/>
          <a:ext cx="959770" cy="3825966"/>
        </a:xfrm>
        <a:prstGeom prst="round2SameRect">
          <a:avLst/>
        </a:prstGeom>
        <a:solidFill>
          <a:schemeClr val="accent2">
            <a:alpha val="90000"/>
            <a:tint val="40000"/>
            <a:hueOff val="0"/>
            <a:satOff val="0"/>
            <a:lumOff val="0"/>
            <a:alphaOff val="0"/>
          </a:schemeClr>
        </a:solidFill>
        <a:ln w="15875" cap="rnd"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68642"/>
        <a:ext cx="3779114" cy="866066"/>
      </dsp:txXfrm>
    </dsp:sp>
    <dsp:sp modelId="{E49A7D5D-6532-4830-BE9B-15855C5A651C}">
      <dsp:nvSpPr>
        <dsp:cNvPr id="0" name=""/>
        <dsp:cNvSpPr/>
      </dsp:nvSpPr>
      <dsp:spPr>
        <a:xfrm>
          <a:off x="0" y="1817"/>
          <a:ext cx="2152105" cy="1199713"/>
        </a:xfrm>
        <a:prstGeom prst="round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defRPr b="1"/>
          </a:pPr>
          <a:r>
            <a:rPr lang="en-US" sz="3300" kern="1200" dirty="0"/>
            <a:t>Lorem Ipsum</a:t>
          </a:r>
        </a:p>
      </dsp:txBody>
      <dsp:txXfrm>
        <a:off x="58565" y="60382"/>
        <a:ext cx="2034975" cy="1082583"/>
      </dsp:txXfrm>
    </dsp:sp>
    <dsp:sp modelId="{979D5384-58C5-4066-AEF5-9F3A990D7A7C}">
      <dsp:nvSpPr>
        <dsp:cNvPr id="0" name=""/>
        <dsp:cNvSpPr/>
      </dsp:nvSpPr>
      <dsp:spPr>
        <a:xfrm rot="5400000">
          <a:off x="3585203" y="-51609"/>
          <a:ext cx="959770" cy="3825966"/>
        </a:xfrm>
        <a:prstGeom prst="round2SameRect">
          <a:avLst/>
        </a:prstGeom>
        <a:solidFill>
          <a:schemeClr val="accent2">
            <a:alpha val="90000"/>
            <a:tint val="40000"/>
            <a:hueOff val="0"/>
            <a:satOff val="0"/>
            <a:lumOff val="0"/>
            <a:alphaOff val="0"/>
          </a:schemeClr>
        </a:solidFill>
        <a:ln w="15875" cap="rnd"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428341"/>
        <a:ext cx="3779114" cy="866066"/>
      </dsp:txXfrm>
    </dsp:sp>
    <dsp:sp modelId="{89DDA74C-540D-48D6-B65D-1E39C05D29B5}">
      <dsp:nvSpPr>
        <dsp:cNvPr id="0" name=""/>
        <dsp:cNvSpPr/>
      </dsp:nvSpPr>
      <dsp:spPr>
        <a:xfrm>
          <a:off x="0" y="1261517"/>
          <a:ext cx="2152105" cy="1199713"/>
        </a:xfrm>
        <a:prstGeom prst="round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defRPr b="1"/>
          </a:pPr>
          <a:r>
            <a:rPr lang="en-US" sz="3300" kern="1200"/>
            <a:t>Lorem Ipsum</a:t>
          </a:r>
        </a:p>
      </dsp:txBody>
      <dsp:txXfrm>
        <a:off x="58565" y="1320082"/>
        <a:ext cx="2034975" cy="1082583"/>
      </dsp:txXfrm>
    </dsp:sp>
    <dsp:sp modelId="{8216F659-0710-403C-A82E-26949220E082}">
      <dsp:nvSpPr>
        <dsp:cNvPr id="0" name=""/>
        <dsp:cNvSpPr/>
      </dsp:nvSpPr>
      <dsp:spPr>
        <a:xfrm rot="5400000">
          <a:off x="3585203" y="1208090"/>
          <a:ext cx="959770" cy="3825966"/>
        </a:xfrm>
        <a:prstGeom prst="round2SameRect">
          <a:avLst/>
        </a:prstGeom>
        <a:solidFill>
          <a:schemeClr val="accent2">
            <a:alpha val="90000"/>
            <a:tint val="40000"/>
            <a:hueOff val="0"/>
            <a:satOff val="0"/>
            <a:lumOff val="0"/>
            <a:alphaOff val="0"/>
          </a:schemeClr>
        </a:solidFill>
        <a:ln w="15875" cap="rnd"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2688040"/>
        <a:ext cx="3779114" cy="866066"/>
      </dsp:txXfrm>
    </dsp:sp>
    <dsp:sp modelId="{27D60F44-1FA4-4D49-B0D0-25936C08983F}">
      <dsp:nvSpPr>
        <dsp:cNvPr id="0" name=""/>
        <dsp:cNvSpPr/>
      </dsp:nvSpPr>
      <dsp:spPr>
        <a:xfrm>
          <a:off x="0" y="2521216"/>
          <a:ext cx="2152105" cy="1199713"/>
        </a:xfrm>
        <a:prstGeom prst="round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defRPr b="1"/>
          </a:pPr>
          <a:r>
            <a:rPr lang="en-US" sz="3300" kern="1200"/>
            <a:t>Derek Gembus</a:t>
          </a:r>
        </a:p>
      </dsp:txBody>
      <dsp:txXfrm>
        <a:off x="58565" y="2579781"/>
        <a:ext cx="2034975" cy="10825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67FBAC-E0D6-45DD-9361-76BF118DF5BF}">
      <dsp:nvSpPr>
        <dsp:cNvPr id="0" name=""/>
        <dsp:cNvSpPr/>
      </dsp:nvSpPr>
      <dsp:spPr>
        <a:xfrm rot="5400000">
          <a:off x="3585203" y="-1311308"/>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68642"/>
        <a:ext cx="3779114" cy="866066"/>
      </dsp:txXfrm>
    </dsp:sp>
    <dsp:sp modelId="{AE797842-B12D-43B7-B85D-AF3417C8CF9D}">
      <dsp:nvSpPr>
        <dsp:cNvPr id="0" name=""/>
        <dsp:cNvSpPr/>
      </dsp:nvSpPr>
      <dsp:spPr>
        <a:xfrm>
          <a:off x="0" y="1817"/>
          <a:ext cx="2152105" cy="119971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defRPr b="1"/>
          </a:pPr>
          <a:r>
            <a:rPr lang="en-US" sz="3400" kern="1200"/>
            <a:t>Lorem Ipsum</a:t>
          </a:r>
        </a:p>
      </dsp:txBody>
      <dsp:txXfrm>
        <a:off x="58565" y="60382"/>
        <a:ext cx="2034975" cy="1082583"/>
      </dsp:txXfrm>
    </dsp:sp>
    <dsp:sp modelId="{83A1F6BC-C72E-4E65-9775-8A352985FA08}">
      <dsp:nvSpPr>
        <dsp:cNvPr id="0" name=""/>
        <dsp:cNvSpPr/>
      </dsp:nvSpPr>
      <dsp:spPr>
        <a:xfrm rot="5400000">
          <a:off x="3585203" y="-51609"/>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428341"/>
        <a:ext cx="3779114" cy="866066"/>
      </dsp:txXfrm>
    </dsp:sp>
    <dsp:sp modelId="{B9FB697D-C854-4940-96D1-A16EC0E2D17F}">
      <dsp:nvSpPr>
        <dsp:cNvPr id="0" name=""/>
        <dsp:cNvSpPr/>
      </dsp:nvSpPr>
      <dsp:spPr>
        <a:xfrm>
          <a:off x="0" y="1261517"/>
          <a:ext cx="2152105" cy="119971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defRPr b="1"/>
          </a:pPr>
          <a:r>
            <a:rPr lang="en-US" sz="3400" kern="1200"/>
            <a:t>Lorem Ipsum</a:t>
          </a:r>
        </a:p>
      </dsp:txBody>
      <dsp:txXfrm>
        <a:off x="58565" y="1320082"/>
        <a:ext cx="2034975" cy="1082583"/>
      </dsp:txXfrm>
    </dsp:sp>
    <dsp:sp modelId="{6D2EB164-89BA-446D-BCA4-542B6BD056C1}">
      <dsp:nvSpPr>
        <dsp:cNvPr id="0" name=""/>
        <dsp:cNvSpPr/>
      </dsp:nvSpPr>
      <dsp:spPr>
        <a:xfrm rot="5400000">
          <a:off x="3585203" y="1208090"/>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2688040"/>
        <a:ext cx="3779114" cy="866066"/>
      </dsp:txXfrm>
    </dsp:sp>
    <dsp:sp modelId="{3DDAEB80-3079-40E1-82F9-CCCE463F66A1}">
      <dsp:nvSpPr>
        <dsp:cNvPr id="0" name=""/>
        <dsp:cNvSpPr/>
      </dsp:nvSpPr>
      <dsp:spPr>
        <a:xfrm>
          <a:off x="0" y="2521216"/>
          <a:ext cx="2152105" cy="119971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defRPr b="1"/>
          </a:pPr>
          <a:r>
            <a:rPr lang="en-US" sz="3400" kern="1200"/>
            <a:t>Lorem Ipsum</a:t>
          </a:r>
        </a:p>
      </dsp:txBody>
      <dsp:txXfrm>
        <a:off x="58565" y="2579781"/>
        <a:ext cx="2034975" cy="10825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67FBAC-E0D6-45DD-9361-76BF118DF5BF}">
      <dsp:nvSpPr>
        <dsp:cNvPr id="0" name=""/>
        <dsp:cNvSpPr/>
      </dsp:nvSpPr>
      <dsp:spPr>
        <a:xfrm rot="5400000">
          <a:off x="3585203" y="-1311308"/>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68642"/>
        <a:ext cx="3779114" cy="866066"/>
      </dsp:txXfrm>
    </dsp:sp>
    <dsp:sp modelId="{AE797842-B12D-43B7-B85D-AF3417C8CF9D}">
      <dsp:nvSpPr>
        <dsp:cNvPr id="0" name=""/>
        <dsp:cNvSpPr/>
      </dsp:nvSpPr>
      <dsp:spPr>
        <a:xfrm>
          <a:off x="0" y="1817"/>
          <a:ext cx="2152105" cy="119971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defRPr b="1"/>
          </a:pPr>
          <a:r>
            <a:rPr lang="en-US" sz="3400" kern="1200"/>
            <a:t>Lorem Ipsum</a:t>
          </a:r>
        </a:p>
      </dsp:txBody>
      <dsp:txXfrm>
        <a:off x="58565" y="60382"/>
        <a:ext cx="2034975" cy="1082583"/>
      </dsp:txXfrm>
    </dsp:sp>
    <dsp:sp modelId="{83A1F6BC-C72E-4E65-9775-8A352985FA08}">
      <dsp:nvSpPr>
        <dsp:cNvPr id="0" name=""/>
        <dsp:cNvSpPr/>
      </dsp:nvSpPr>
      <dsp:spPr>
        <a:xfrm rot="5400000">
          <a:off x="3585203" y="-51609"/>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428341"/>
        <a:ext cx="3779114" cy="866066"/>
      </dsp:txXfrm>
    </dsp:sp>
    <dsp:sp modelId="{B9FB697D-C854-4940-96D1-A16EC0E2D17F}">
      <dsp:nvSpPr>
        <dsp:cNvPr id="0" name=""/>
        <dsp:cNvSpPr/>
      </dsp:nvSpPr>
      <dsp:spPr>
        <a:xfrm>
          <a:off x="0" y="1261517"/>
          <a:ext cx="2152105" cy="119971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defRPr b="1"/>
          </a:pPr>
          <a:r>
            <a:rPr lang="en-US" sz="3400" kern="1200"/>
            <a:t>Lorem Ipsum</a:t>
          </a:r>
        </a:p>
      </dsp:txBody>
      <dsp:txXfrm>
        <a:off x="58565" y="1320082"/>
        <a:ext cx="2034975" cy="1082583"/>
      </dsp:txXfrm>
    </dsp:sp>
    <dsp:sp modelId="{6D2EB164-89BA-446D-BCA4-542B6BD056C1}">
      <dsp:nvSpPr>
        <dsp:cNvPr id="0" name=""/>
        <dsp:cNvSpPr/>
      </dsp:nvSpPr>
      <dsp:spPr>
        <a:xfrm rot="5400000">
          <a:off x="3585203" y="1208090"/>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2688040"/>
        <a:ext cx="3779114" cy="866066"/>
      </dsp:txXfrm>
    </dsp:sp>
    <dsp:sp modelId="{3DDAEB80-3079-40E1-82F9-CCCE463F66A1}">
      <dsp:nvSpPr>
        <dsp:cNvPr id="0" name=""/>
        <dsp:cNvSpPr/>
      </dsp:nvSpPr>
      <dsp:spPr>
        <a:xfrm>
          <a:off x="0" y="2521216"/>
          <a:ext cx="2152105" cy="119971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defRPr b="1"/>
          </a:pPr>
          <a:r>
            <a:rPr lang="en-US" sz="3400" kern="1200"/>
            <a:t>Lorem Ipsum</a:t>
          </a:r>
        </a:p>
      </dsp:txBody>
      <dsp:txXfrm>
        <a:off x="58565" y="2579781"/>
        <a:ext cx="2034975" cy="108258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67FBAC-E0D6-45DD-9361-76BF118DF5BF}">
      <dsp:nvSpPr>
        <dsp:cNvPr id="0" name=""/>
        <dsp:cNvSpPr/>
      </dsp:nvSpPr>
      <dsp:spPr>
        <a:xfrm rot="5400000">
          <a:off x="3585203" y="-1311308"/>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68642"/>
        <a:ext cx="3779114" cy="866066"/>
      </dsp:txXfrm>
    </dsp:sp>
    <dsp:sp modelId="{AE797842-B12D-43B7-B85D-AF3417C8CF9D}">
      <dsp:nvSpPr>
        <dsp:cNvPr id="0" name=""/>
        <dsp:cNvSpPr/>
      </dsp:nvSpPr>
      <dsp:spPr>
        <a:xfrm>
          <a:off x="0" y="1817"/>
          <a:ext cx="2152105" cy="119971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defRPr b="1"/>
          </a:pPr>
          <a:r>
            <a:rPr lang="en-US" sz="3400" kern="1200"/>
            <a:t>Lorem Ipsum</a:t>
          </a:r>
        </a:p>
      </dsp:txBody>
      <dsp:txXfrm>
        <a:off x="58565" y="60382"/>
        <a:ext cx="2034975" cy="1082583"/>
      </dsp:txXfrm>
    </dsp:sp>
    <dsp:sp modelId="{83A1F6BC-C72E-4E65-9775-8A352985FA08}">
      <dsp:nvSpPr>
        <dsp:cNvPr id="0" name=""/>
        <dsp:cNvSpPr/>
      </dsp:nvSpPr>
      <dsp:spPr>
        <a:xfrm rot="5400000">
          <a:off x="3585203" y="-51609"/>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1428341"/>
        <a:ext cx="3779114" cy="866066"/>
      </dsp:txXfrm>
    </dsp:sp>
    <dsp:sp modelId="{B9FB697D-C854-4940-96D1-A16EC0E2D17F}">
      <dsp:nvSpPr>
        <dsp:cNvPr id="0" name=""/>
        <dsp:cNvSpPr/>
      </dsp:nvSpPr>
      <dsp:spPr>
        <a:xfrm>
          <a:off x="0" y="1261517"/>
          <a:ext cx="2152105" cy="119971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defRPr b="1"/>
          </a:pPr>
          <a:r>
            <a:rPr lang="en-US" sz="3400" kern="1200"/>
            <a:t>Lorem Ipsum</a:t>
          </a:r>
        </a:p>
      </dsp:txBody>
      <dsp:txXfrm>
        <a:off x="58565" y="1320082"/>
        <a:ext cx="2034975" cy="1082583"/>
      </dsp:txXfrm>
    </dsp:sp>
    <dsp:sp modelId="{6D2EB164-89BA-446D-BCA4-542B6BD056C1}">
      <dsp:nvSpPr>
        <dsp:cNvPr id="0" name=""/>
        <dsp:cNvSpPr/>
      </dsp:nvSpPr>
      <dsp:spPr>
        <a:xfrm rot="5400000">
          <a:off x="3585203" y="1208090"/>
          <a:ext cx="959770" cy="3825966"/>
        </a:xfrm>
        <a:prstGeom prst="round2Same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Dolor Sit Amet</a:t>
          </a:r>
        </a:p>
        <a:p>
          <a:pPr marL="171450" lvl="1" indent="-171450" algn="l" defTabSz="755650">
            <a:lnSpc>
              <a:spcPct val="90000"/>
            </a:lnSpc>
            <a:spcBef>
              <a:spcPct val="0"/>
            </a:spcBef>
            <a:spcAft>
              <a:spcPct val="15000"/>
            </a:spcAft>
            <a:buChar char="•"/>
          </a:pPr>
          <a:r>
            <a:rPr lang="en-US" sz="1700" kern="1200"/>
            <a:t>Consectetuer Elit</a:t>
          </a:r>
        </a:p>
        <a:p>
          <a:pPr marL="171450" lvl="1" indent="-171450" algn="l" defTabSz="755650">
            <a:lnSpc>
              <a:spcPct val="90000"/>
            </a:lnSpc>
            <a:spcBef>
              <a:spcPct val="0"/>
            </a:spcBef>
            <a:spcAft>
              <a:spcPct val="15000"/>
            </a:spcAft>
            <a:buChar char="•"/>
          </a:pPr>
          <a:r>
            <a:rPr lang="en-US" sz="1700" kern="1200"/>
            <a:t>Nunc Viverra</a:t>
          </a:r>
        </a:p>
      </dsp:txBody>
      <dsp:txXfrm rot="-5400000">
        <a:off x="2152105" y="2688040"/>
        <a:ext cx="3779114" cy="866066"/>
      </dsp:txXfrm>
    </dsp:sp>
    <dsp:sp modelId="{3DDAEB80-3079-40E1-82F9-CCCE463F66A1}">
      <dsp:nvSpPr>
        <dsp:cNvPr id="0" name=""/>
        <dsp:cNvSpPr/>
      </dsp:nvSpPr>
      <dsp:spPr>
        <a:xfrm>
          <a:off x="0" y="2521216"/>
          <a:ext cx="2152105" cy="119971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defRPr b="1"/>
          </a:pPr>
          <a:r>
            <a:rPr lang="en-US" sz="3400" kern="1200"/>
            <a:t>Lorem Ipsum</a:t>
          </a:r>
        </a:p>
      </dsp:txBody>
      <dsp:txXfrm>
        <a:off x="58565" y="2579781"/>
        <a:ext cx="2034975" cy="108258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E0C6E-852B-467B-91F6-73FBC7FC436A}">
      <dsp:nvSpPr>
        <dsp:cNvPr id="0" name=""/>
        <dsp:cNvSpPr/>
      </dsp:nvSpPr>
      <dsp:spPr>
        <a:xfrm>
          <a:off x="3879862" y="1902635"/>
          <a:ext cx="184137" cy="806698"/>
        </a:xfrm>
        <a:custGeom>
          <a:avLst/>
          <a:gdLst/>
          <a:ahLst/>
          <a:cxnLst/>
          <a:rect l="0" t="0" r="0" b="0"/>
          <a:pathLst>
            <a:path>
              <a:moveTo>
                <a:pt x="184137" y="0"/>
              </a:moveTo>
              <a:lnTo>
                <a:pt x="184137" y="806698"/>
              </a:lnTo>
              <a:lnTo>
                <a:pt x="0" y="80669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515AC7-8FC5-46CC-9AB6-093FC1E45E2E}">
      <dsp:nvSpPr>
        <dsp:cNvPr id="0" name=""/>
        <dsp:cNvSpPr/>
      </dsp:nvSpPr>
      <dsp:spPr>
        <a:xfrm>
          <a:off x="4064000" y="1902635"/>
          <a:ext cx="3182949" cy="1613396"/>
        </a:xfrm>
        <a:custGeom>
          <a:avLst/>
          <a:gdLst/>
          <a:ahLst/>
          <a:cxnLst/>
          <a:rect l="0" t="0" r="0" b="0"/>
          <a:pathLst>
            <a:path>
              <a:moveTo>
                <a:pt x="0" y="0"/>
              </a:moveTo>
              <a:lnTo>
                <a:pt x="0" y="1429258"/>
              </a:lnTo>
              <a:lnTo>
                <a:pt x="3182949" y="1429258"/>
              </a:lnTo>
              <a:lnTo>
                <a:pt x="3182949"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30353C-C13A-4CB1-B378-5ED7A6A0D9ED}">
      <dsp:nvSpPr>
        <dsp:cNvPr id="0" name=""/>
        <dsp:cNvSpPr/>
      </dsp:nvSpPr>
      <dsp:spPr>
        <a:xfrm>
          <a:off x="4064000" y="1902635"/>
          <a:ext cx="1060983" cy="1613396"/>
        </a:xfrm>
        <a:custGeom>
          <a:avLst/>
          <a:gdLst/>
          <a:ahLst/>
          <a:cxnLst/>
          <a:rect l="0" t="0" r="0" b="0"/>
          <a:pathLst>
            <a:path>
              <a:moveTo>
                <a:pt x="0" y="0"/>
              </a:moveTo>
              <a:lnTo>
                <a:pt x="0" y="1429258"/>
              </a:lnTo>
              <a:lnTo>
                <a:pt x="1060983" y="1429258"/>
              </a:lnTo>
              <a:lnTo>
                <a:pt x="1060983"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E06C63-08D4-4D80-BCE2-E1B8926A68BE}">
      <dsp:nvSpPr>
        <dsp:cNvPr id="0" name=""/>
        <dsp:cNvSpPr/>
      </dsp:nvSpPr>
      <dsp:spPr>
        <a:xfrm>
          <a:off x="3003016" y="1902635"/>
          <a:ext cx="1060983" cy="1613396"/>
        </a:xfrm>
        <a:custGeom>
          <a:avLst/>
          <a:gdLst/>
          <a:ahLst/>
          <a:cxnLst/>
          <a:rect l="0" t="0" r="0" b="0"/>
          <a:pathLst>
            <a:path>
              <a:moveTo>
                <a:pt x="1060983" y="0"/>
              </a:moveTo>
              <a:lnTo>
                <a:pt x="1060983"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E3A64-72C4-4FFB-BA44-61F06A467593}">
      <dsp:nvSpPr>
        <dsp:cNvPr id="0" name=""/>
        <dsp:cNvSpPr/>
      </dsp:nvSpPr>
      <dsp:spPr>
        <a:xfrm>
          <a:off x="881050" y="1902635"/>
          <a:ext cx="3182949" cy="1613396"/>
        </a:xfrm>
        <a:custGeom>
          <a:avLst/>
          <a:gdLst/>
          <a:ahLst/>
          <a:cxnLst/>
          <a:rect l="0" t="0" r="0" b="0"/>
          <a:pathLst>
            <a:path>
              <a:moveTo>
                <a:pt x="3182949" y="0"/>
              </a:moveTo>
              <a:lnTo>
                <a:pt x="3182949"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0CEF67-EBD7-4EAF-95D6-6310F14A2ECF}">
      <dsp:nvSpPr>
        <dsp:cNvPr id="0" name=""/>
        <dsp:cNvSpPr/>
      </dsp:nvSpPr>
      <dsp:spPr>
        <a:xfrm>
          <a:off x="3187154" y="1025789"/>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Home</a:t>
          </a:r>
        </a:p>
      </dsp:txBody>
      <dsp:txXfrm>
        <a:off x="3187154" y="1025789"/>
        <a:ext cx="1753691" cy="876845"/>
      </dsp:txXfrm>
    </dsp:sp>
    <dsp:sp modelId="{BCF14EF2-C52D-4BD1-AE3C-76ACFD3A5BFC}">
      <dsp:nvSpPr>
        <dsp:cNvPr id="0" name=""/>
        <dsp:cNvSpPr/>
      </dsp:nvSpPr>
      <dsp:spPr>
        <a:xfrm>
          <a:off x="42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About US</a:t>
          </a:r>
        </a:p>
      </dsp:txBody>
      <dsp:txXfrm>
        <a:off x="4204" y="3516031"/>
        <a:ext cx="1753691" cy="876845"/>
      </dsp:txXfrm>
    </dsp:sp>
    <dsp:sp modelId="{CC088A41-8D2E-46C3-85F1-72159B937C6A}">
      <dsp:nvSpPr>
        <dsp:cNvPr id="0" name=""/>
        <dsp:cNvSpPr/>
      </dsp:nvSpPr>
      <dsp:spPr>
        <a:xfrm>
          <a:off x="2126170"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Our Team</a:t>
          </a:r>
        </a:p>
      </dsp:txBody>
      <dsp:txXfrm>
        <a:off x="2126170" y="3516031"/>
        <a:ext cx="1753691" cy="876845"/>
      </dsp:txXfrm>
    </dsp:sp>
    <dsp:sp modelId="{9A21F221-D6AB-4CBD-AF73-8BE9BCABC1C1}">
      <dsp:nvSpPr>
        <dsp:cNvPr id="0" name=""/>
        <dsp:cNvSpPr/>
      </dsp:nvSpPr>
      <dsp:spPr>
        <a:xfrm>
          <a:off x="4248137"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Products</a:t>
          </a:r>
        </a:p>
      </dsp:txBody>
      <dsp:txXfrm>
        <a:off x="4248137" y="3516031"/>
        <a:ext cx="1753691" cy="876845"/>
      </dsp:txXfrm>
    </dsp:sp>
    <dsp:sp modelId="{1ACC4F33-6CC8-49AD-9422-EC02C70099B4}">
      <dsp:nvSpPr>
        <dsp:cNvPr id="0" name=""/>
        <dsp:cNvSpPr/>
      </dsp:nvSpPr>
      <dsp:spPr>
        <a:xfrm>
          <a:off x="63701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Demo</a:t>
          </a:r>
        </a:p>
      </dsp:txBody>
      <dsp:txXfrm>
        <a:off x="6370104" y="3516031"/>
        <a:ext cx="1753691" cy="876845"/>
      </dsp:txXfrm>
    </dsp:sp>
    <dsp:sp modelId="{4C3F7EC5-BB06-42C7-A524-411019AA903B}">
      <dsp:nvSpPr>
        <dsp:cNvPr id="0" name=""/>
        <dsp:cNvSpPr/>
      </dsp:nvSpPr>
      <dsp:spPr>
        <a:xfrm>
          <a:off x="2126170" y="2270910"/>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Nav Bar</a:t>
          </a:r>
        </a:p>
      </dsp:txBody>
      <dsp:txXfrm>
        <a:off x="2126170" y="2270910"/>
        <a:ext cx="1753691" cy="87684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E0C6E-852B-467B-91F6-73FBC7FC436A}">
      <dsp:nvSpPr>
        <dsp:cNvPr id="0" name=""/>
        <dsp:cNvSpPr/>
      </dsp:nvSpPr>
      <dsp:spPr>
        <a:xfrm>
          <a:off x="3879862" y="1902635"/>
          <a:ext cx="184137" cy="806698"/>
        </a:xfrm>
        <a:custGeom>
          <a:avLst/>
          <a:gdLst/>
          <a:ahLst/>
          <a:cxnLst/>
          <a:rect l="0" t="0" r="0" b="0"/>
          <a:pathLst>
            <a:path>
              <a:moveTo>
                <a:pt x="184137" y="0"/>
              </a:moveTo>
              <a:lnTo>
                <a:pt x="184137" y="806698"/>
              </a:lnTo>
              <a:lnTo>
                <a:pt x="0" y="80669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515AC7-8FC5-46CC-9AB6-093FC1E45E2E}">
      <dsp:nvSpPr>
        <dsp:cNvPr id="0" name=""/>
        <dsp:cNvSpPr/>
      </dsp:nvSpPr>
      <dsp:spPr>
        <a:xfrm>
          <a:off x="4064000" y="1902635"/>
          <a:ext cx="3182949" cy="1613396"/>
        </a:xfrm>
        <a:custGeom>
          <a:avLst/>
          <a:gdLst/>
          <a:ahLst/>
          <a:cxnLst/>
          <a:rect l="0" t="0" r="0" b="0"/>
          <a:pathLst>
            <a:path>
              <a:moveTo>
                <a:pt x="0" y="0"/>
              </a:moveTo>
              <a:lnTo>
                <a:pt x="0" y="1429258"/>
              </a:lnTo>
              <a:lnTo>
                <a:pt x="3182949" y="1429258"/>
              </a:lnTo>
              <a:lnTo>
                <a:pt x="3182949"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30353C-C13A-4CB1-B378-5ED7A6A0D9ED}">
      <dsp:nvSpPr>
        <dsp:cNvPr id="0" name=""/>
        <dsp:cNvSpPr/>
      </dsp:nvSpPr>
      <dsp:spPr>
        <a:xfrm>
          <a:off x="4064000" y="1902635"/>
          <a:ext cx="1060983" cy="1613396"/>
        </a:xfrm>
        <a:custGeom>
          <a:avLst/>
          <a:gdLst/>
          <a:ahLst/>
          <a:cxnLst/>
          <a:rect l="0" t="0" r="0" b="0"/>
          <a:pathLst>
            <a:path>
              <a:moveTo>
                <a:pt x="0" y="0"/>
              </a:moveTo>
              <a:lnTo>
                <a:pt x="0" y="1429258"/>
              </a:lnTo>
              <a:lnTo>
                <a:pt x="1060983" y="1429258"/>
              </a:lnTo>
              <a:lnTo>
                <a:pt x="1060983"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E06C63-08D4-4D80-BCE2-E1B8926A68BE}">
      <dsp:nvSpPr>
        <dsp:cNvPr id="0" name=""/>
        <dsp:cNvSpPr/>
      </dsp:nvSpPr>
      <dsp:spPr>
        <a:xfrm>
          <a:off x="3003016" y="1902635"/>
          <a:ext cx="1060983" cy="1613396"/>
        </a:xfrm>
        <a:custGeom>
          <a:avLst/>
          <a:gdLst/>
          <a:ahLst/>
          <a:cxnLst/>
          <a:rect l="0" t="0" r="0" b="0"/>
          <a:pathLst>
            <a:path>
              <a:moveTo>
                <a:pt x="1060983" y="0"/>
              </a:moveTo>
              <a:lnTo>
                <a:pt x="1060983"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E3A64-72C4-4FFB-BA44-61F06A467593}">
      <dsp:nvSpPr>
        <dsp:cNvPr id="0" name=""/>
        <dsp:cNvSpPr/>
      </dsp:nvSpPr>
      <dsp:spPr>
        <a:xfrm>
          <a:off x="881050" y="1902635"/>
          <a:ext cx="3182949" cy="1613396"/>
        </a:xfrm>
        <a:custGeom>
          <a:avLst/>
          <a:gdLst/>
          <a:ahLst/>
          <a:cxnLst/>
          <a:rect l="0" t="0" r="0" b="0"/>
          <a:pathLst>
            <a:path>
              <a:moveTo>
                <a:pt x="3182949" y="0"/>
              </a:moveTo>
              <a:lnTo>
                <a:pt x="3182949"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0CEF67-EBD7-4EAF-95D6-6310F14A2ECF}">
      <dsp:nvSpPr>
        <dsp:cNvPr id="0" name=""/>
        <dsp:cNvSpPr/>
      </dsp:nvSpPr>
      <dsp:spPr>
        <a:xfrm>
          <a:off x="3187154" y="1025789"/>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Home</a:t>
          </a:r>
        </a:p>
      </dsp:txBody>
      <dsp:txXfrm>
        <a:off x="3187154" y="1025789"/>
        <a:ext cx="1753691" cy="876845"/>
      </dsp:txXfrm>
    </dsp:sp>
    <dsp:sp modelId="{BCF14EF2-C52D-4BD1-AE3C-76ACFD3A5BFC}">
      <dsp:nvSpPr>
        <dsp:cNvPr id="0" name=""/>
        <dsp:cNvSpPr/>
      </dsp:nvSpPr>
      <dsp:spPr>
        <a:xfrm>
          <a:off x="42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About US</a:t>
          </a:r>
        </a:p>
      </dsp:txBody>
      <dsp:txXfrm>
        <a:off x="4204" y="3516031"/>
        <a:ext cx="1753691" cy="876845"/>
      </dsp:txXfrm>
    </dsp:sp>
    <dsp:sp modelId="{CC088A41-8D2E-46C3-85F1-72159B937C6A}">
      <dsp:nvSpPr>
        <dsp:cNvPr id="0" name=""/>
        <dsp:cNvSpPr/>
      </dsp:nvSpPr>
      <dsp:spPr>
        <a:xfrm>
          <a:off x="2126170"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Our Team</a:t>
          </a:r>
        </a:p>
      </dsp:txBody>
      <dsp:txXfrm>
        <a:off x="2126170" y="3516031"/>
        <a:ext cx="1753691" cy="876845"/>
      </dsp:txXfrm>
    </dsp:sp>
    <dsp:sp modelId="{9A21F221-D6AB-4CBD-AF73-8BE9BCABC1C1}">
      <dsp:nvSpPr>
        <dsp:cNvPr id="0" name=""/>
        <dsp:cNvSpPr/>
      </dsp:nvSpPr>
      <dsp:spPr>
        <a:xfrm>
          <a:off x="4248137"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Products</a:t>
          </a:r>
        </a:p>
      </dsp:txBody>
      <dsp:txXfrm>
        <a:off x="4248137" y="3516031"/>
        <a:ext cx="1753691" cy="876845"/>
      </dsp:txXfrm>
    </dsp:sp>
    <dsp:sp modelId="{1ACC4F33-6CC8-49AD-9422-EC02C70099B4}">
      <dsp:nvSpPr>
        <dsp:cNvPr id="0" name=""/>
        <dsp:cNvSpPr/>
      </dsp:nvSpPr>
      <dsp:spPr>
        <a:xfrm>
          <a:off x="63701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Demo</a:t>
          </a:r>
        </a:p>
      </dsp:txBody>
      <dsp:txXfrm>
        <a:off x="6370104" y="3516031"/>
        <a:ext cx="1753691" cy="876845"/>
      </dsp:txXfrm>
    </dsp:sp>
    <dsp:sp modelId="{4C3F7EC5-BB06-42C7-A524-411019AA903B}">
      <dsp:nvSpPr>
        <dsp:cNvPr id="0" name=""/>
        <dsp:cNvSpPr/>
      </dsp:nvSpPr>
      <dsp:spPr>
        <a:xfrm>
          <a:off x="2126170" y="2270910"/>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Nav Bar</a:t>
          </a:r>
        </a:p>
      </dsp:txBody>
      <dsp:txXfrm>
        <a:off x="2126170" y="2270910"/>
        <a:ext cx="1753691" cy="87684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E0C6E-852B-467B-91F6-73FBC7FC436A}">
      <dsp:nvSpPr>
        <dsp:cNvPr id="0" name=""/>
        <dsp:cNvSpPr/>
      </dsp:nvSpPr>
      <dsp:spPr>
        <a:xfrm>
          <a:off x="3879862" y="1902635"/>
          <a:ext cx="184137" cy="806698"/>
        </a:xfrm>
        <a:custGeom>
          <a:avLst/>
          <a:gdLst/>
          <a:ahLst/>
          <a:cxnLst/>
          <a:rect l="0" t="0" r="0" b="0"/>
          <a:pathLst>
            <a:path>
              <a:moveTo>
                <a:pt x="184137" y="0"/>
              </a:moveTo>
              <a:lnTo>
                <a:pt x="184137" y="806698"/>
              </a:lnTo>
              <a:lnTo>
                <a:pt x="0" y="80669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515AC7-8FC5-46CC-9AB6-093FC1E45E2E}">
      <dsp:nvSpPr>
        <dsp:cNvPr id="0" name=""/>
        <dsp:cNvSpPr/>
      </dsp:nvSpPr>
      <dsp:spPr>
        <a:xfrm>
          <a:off x="4064000" y="1902635"/>
          <a:ext cx="3182949" cy="1613396"/>
        </a:xfrm>
        <a:custGeom>
          <a:avLst/>
          <a:gdLst/>
          <a:ahLst/>
          <a:cxnLst/>
          <a:rect l="0" t="0" r="0" b="0"/>
          <a:pathLst>
            <a:path>
              <a:moveTo>
                <a:pt x="0" y="0"/>
              </a:moveTo>
              <a:lnTo>
                <a:pt x="0" y="1429258"/>
              </a:lnTo>
              <a:lnTo>
                <a:pt x="3182949" y="1429258"/>
              </a:lnTo>
              <a:lnTo>
                <a:pt x="3182949"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30353C-C13A-4CB1-B378-5ED7A6A0D9ED}">
      <dsp:nvSpPr>
        <dsp:cNvPr id="0" name=""/>
        <dsp:cNvSpPr/>
      </dsp:nvSpPr>
      <dsp:spPr>
        <a:xfrm>
          <a:off x="4064000" y="1902635"/>
          <a:ext cx="1060983" cy="1613396"/>
        </a:xfrm>
        <a:custGeom>
          <a:avLst/>
          <a:gdLst/>
          <a:ahLst/>
          <a:cxnLst/>
          <a:rect l="0" t="0" r="0" b="0"/>
          <a:pathLst>
            <a:path>
              <a:moveTo>
                <a:pt x="0" y="0"/>
              </a:moveTo>
              <a:lnTo>
                <a:pt x="0" y="1429258"/>
              </a:lnTo>
              <a:lnTo>
                <a:pt x="1060983" y="1429258"/>
              </a:lnTo>
              <a:lnTo>
                <a:pt x="1060983"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E06C63-08D4-4D80-BCE2-E1B8926A68BE}">
      <dsp:nvSpPr>
        <dsp:cNvPr id="0" name=""/>
        <dsp:cNvSpPr/>
      </dsp:nvSpPr>
      <dsp:spPr>
        <a:xfrm>
          <a:off x="3003016" y="1902635"/>
          <a:ext cx="1060983" cy="1613396"/>
        </a:xfrm>
        <a:custGeom>
          <a:avLst/>
          <a:gdLst/>
          <a:ahLst/>
          <a:cxnLst/>
          <a:rect l="0" t="0" r="0" b="0"/>
          <a:pathLst>
            <a:path>
              <a:moveTo>
                <a:pt x="1060983" y="0"/>
              </a:moveTo>
              <a:lnTo>
                <a:pt x="1060983"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E3A64-72C4-4FFB-BA44-61F06A467593}">
      <dsp:nvSpPr>
        <dsp:cNvPr id="0" name=""/>
        <dsp:cNvSpPr/>
      </dsp:nvSpPr>
      <dsp:spPr>
        <a:xfrm>
          <a:off x="881050" y="1902635"/>
          <a:ext cx="3182949" cy="1613396"/>
        </a:xfrm>
        <a:custGeom>
          <a:avLst/>
          <a:gdLst/>
          <a:ahLst/>
          <a:cxnLst/>
          <a:rect l="0" t="0" r="0" b="0"/>
          <a:pathLst>
            <a:path>
              <a:moveTo>
                <a:pt x="3182949" y="0"/>
              </a:moveTo>
              <a:lnTo>
                <a:pt x="3182949"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0CEF67-EBD7-4EAF-95D6-6310F14A2ECF}">
      <dsp:nvSpPr>
        <dsp:cNvPr id="0" name=""/>
        <dsp:cNvSpPr/>
      </dsp:nvSpPr>
      <dsp:spPr>
        <a:xfrm>
          <a:off x="3187154" y="1025789"/>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Home</a:t>
          </a:r>
        </a:p>
      </dsp:txBody>
      <dsp:txXfrm>
        <a:off x="3187154" y="1025789"/>
        <a:ext cx="1753691" cy="876845"/>
      </dsp:txXfrm>
    </dsp:sp>
    <dsp:sp modelId="{BCF14EF2-C52D-4BD1-AE3C-76ACFD3A5BFC}">
      <dsp:nvSpPr>
        <dsp:cNvPr id="0" name=""/>
        <dsp:cNvSpPr/>
      </dsp:nvSpPr>
      <dsp:spPr>
        <a:xfrm>
          <a:off x="42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About US</a:t>
          </a:r>
        </a:p>
      </dsp:txBody>
      <dsp:txXfrm>
        <a:off x="4204" y="3516031"/>
        <a:ext cx="1753691" cy="876845"/>
      </dsp:txXfrm>
    </dsp:sp>
    <dsp:sp modelId="{CC088A41-8D2E-46C3-85F1-72159B937C6A}">
      <dsp:nvSpPr>
        <dsp:cNvPr id="0" name=""/>
        <dsp:cNvSpPr/>
      </dsp:nvSpPr>
      <dsp:spPr>
        <a:xfrm>
          <a:off x="2126170"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Our Team</a:t>
          </a:r>
        </a:p>
      </dsp:txBody>
      <dsp:txXfrm>
        <a:off x="2126170" y="3516031"/>
        <a:ext cx="1753691" cy="876845"/>
      </dsp:txXfrm>
    </dsp:sp>
    <dsp:sp modelId="{9A21F221-D6AB-4CBD-AF73-8BE9BCABC1C1}">
      <dsp:nvSpPr>
        <dsp:cNvPr id="0" name=""/>
        <dsp:cNvSpPr/>
      </dsp:nvSpPr>
      <dsp:spPr>
        <a:xfrm>
          <a:off x="4248137"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Products</a:t>
          </a:r>
        </a:p>
      </dsp:txBody>
      <dsp:txXfrm>
        <a:off x="4248137" y="3516031"/>
        <a:ext cx="1753691" cy="876845"/>
      </dsp:txXfrm>
    </dsp:sp>
    <dsp:sp modelId="{1ACC4F33-6CC8-49AD-9422-EC02C70099B4}">
      <dsp:nvSpPr>
        <dsp:cNvPr id="0" name=""/>
        <dsp:cNvSpPr/>
      </dsp:nvSpPr>
      <dsp:spPr>
        <a:xfrm>
          <a:off x="63701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Demo</a:t>
          </a:r>
        </a:p>
      </dsp:txBody>
      <dsp:txXfrm>
        <a:off x="6370104" y="3516031"/>
        <a:ext cx="1753691" cy="876845"/>
      </dsp:txXfrm>
    </dsp:sp>
    <dsp:sp modelId="{4C3F7EC5-BB06-42C7-A524-411019AA903B}">
      <dsp:nvSpPr>
        <dsp:cNvPr id="0" name=""/>
        <dsp:cNvSpPr/>
      </dsp:nvSpPr>
      <dsp:spPr>
        <a:xfrm>
          <a:off x="2126170" y="2270910"/>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Nav Bar</a:t>
          </a:r>
        </a:p>
      </dsp:txBody>
      <dsp:txXfrm>
        <a:off x="2126170" y="2270910"/>
        <a:ext cx="1753691" cy="87684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E0C6E-852B-467B-91F6-73FBC7FC436A}">
      <dsp:nvSpPr>
        <dsp:cNvPr id="0" name=""/>
        <dsp:cNvSpPr/>
      </dsp:nvSpPr>
      <dsp:spPr>
        <a:xfrm>
          <a:off x="3879862" y="1902635"/>
          <a:ext cx="184137" cy="806698"/>
        </a:xfrm>
        <a:custGeom>
          <a:avLst/>
          <a:gdLst/>
          <a:ahLst/>
          <a:cxnLst/>
          <a:rect l="0" t="0" r="0" b="0"/>
          <a:pathLst>
            <a:path>
              <a:moveTo>
                <a:pt x="184137" y="0"/>
              </a:moveTo>
              <a:lnTo>
                <a:pt x="184137" y="806698"/>
              </a:lnTo>
              <a:lnTo>
                <a:pt x="0" y="80669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515AC7-8FC5-46CC-9AB6-093FC1E45E2E}">
      <dsp:nvSpPr>
        <dsp:cNvPr id="0" name=""/>
        <dsp:cNvSpPr/>
      </dsp:nvSpPr>
      <dsp:spPr>
        <a:xfrm>
          <a:off x="4064000" y="1902635"/>
          <a:ext cx="3182949" cy="1613396"/>
        </a:xfrm>
        <a:custGeom>
          <a:avLst/>
          <a:gdLst/>
          <a:ahLst/>
          <a:cxnLst/>
          <a:rect l="0" t="0" r="0" b="0"/>
          <a:pathLst>
            <a:path>
              <a:moveTo>
                <a:pt x="0" y="0"/>
              </a:moveTo>
              <a:lnTo>
                <a:pt x="0" y="1429258"/>
              </a:lnTo>
              <a:lnTo>
                <a:pt x="3182949" y="1429258"/>
              </a:lnTo>
              <a:lnTo>
                <a:pt x="3182949"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30353C-C13A-4CB1-B378-5ED7A6A0D9ED}">
      <dsp:nvSpPr>
        <dsp:cNvPr id="0" name=""/>
        <dsp:cNvSpPr/>
      </dsp:nvSpPr>
      <dsp:spPr>
        <a:xfrm>
          <a:off x="4064000" y="1902635"/>
          <a:ext cx="1060983" cy="1613396"/>
        </a:xfrm>
        <a:custGeom>
          <a:avLst/>
          <a:gdLst/>
          <a:ahLst/>
          <a:cxnLst/>
          <a:rect l="0" t="0" r="0" b="0"/>
          <a:pathLst>
            <a:path>
              <a:moveTo>
                <a:pt x="0" y="0"/>
              </a:moveTo>
              <a:lnTo>
                <a:pt x="0" y="1429258"/>
              </a:lnTo>
              <a:lnTo>
                <a:pt x="1060983" y="1429258"/>
              </a:lnTo>
              <a:lnTo>
                <a:pt x="1060983"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E06C63-08D4-4D80-BCE2-E1B8926A68BE}">
      <dsp:nvSpPr>
        <dsp:cNvPr id="0" name=""/>
        <dsp:cNvSpPr/>
      </dsp:nvSpPr>
      <dsp:spPr>
        <a:xfrm>
          <a:off x="3003016" y="1902635"/>
          <a:ext cx="1060983" cy="1613396"/>
        </a:xfrm>
        <a:custGeom>
          <a:avLst/>
          <a:gdLst/>
          <a:ahLst/>
          <a:cxnLst/>
          <a:rect l="0" t="0" r="0" b="0"/>
          <a:pathLst>
            <a:path>
              <a:moveTo>
                <a:pt x="1060983" y="0"/>
              </a:moveTo>
              <a:lnTo>
                <a:pt x="1060983"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E3A64-72C4-4FFB-BA44-61F06A467593}">
      <dsp:nvSpPr>
        <dsp:cNvPr id="0" name=""/>
        <dsp:cNvSpPr/>
      </dsp:nvSpPr>
      <dsp:spPr>
        <a:xfrm>
          <a:off x="881050" y="1902635"/>
          <a:ext cx="3182949" cy="1613396"/>
        </a:xfrm>
        <a:custGeom>
          <a:avLst/>
          <a:gdLst/>
          <a:ahLst/>
          <a:cxnLst/>
          <a:rect l="0" t="0" r="0" b="0"/>
          <a:pathLst>
            <a:path>
              <a:moveTo>
                <a:pt x="3182949" y="0"/>
              </a:moveTo>
              <a:lnTo>
                <a:pt x="3182949" y="1429258"/>
              </a:lnTo>
              <a:lnTo>
                <a:pt x="0" y="1429258"/>
              </a:lnTo>
              <a:lnTo>
                <a:pt x="0" y="16133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0CEF67-EBD7-4EAF-95D6-6310F14A2ECF}">
      <dsp:nvSpPr>
        <dsp:cNvPr id="0" name=""/>
        <dsp:cNvSpPr/>
      </dsp:nvSpPr>
      <dsp:spPr>
        <a:xfrm>
          <a:off x="3187154" y="1025789"/>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Home</a:t>
          </a:r>
        </a:p>
      </dsp:txBody>
      <dsp:txXfrm>
        <a:off x="3187154" y="1025789"/>
        <a:ext cx="1753691" cy="876845"/>
      </dsp:txXfrm>
    </dsp:sp>
    <dsp:sp modelId="{BCF14EF2-C52D-4BD1-AE3C-76ACFD3A5BFC}">
      <dsp:nvSpPr>
        <dsp:cNvPr id="0" name=""/>
        <dsp:cNvSpPr/>
      </dsp:nvSpPr>
      <dsp:spPr>
        <a:xfrm>
          <a:off x="42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About US</a:t>
          </a:r>
        </a:p>
      </dsp:txBody>
      <dsp:txXfrm>
        <a:off x="4204" y="3516031"/>
        <a:ext cx="1753691" cy="876845"/>
      </dsp:txXfrm>
    </dsp:sp>
    <dsp:sp modelId="{CC088A41-8D2E-46C3-85F1-72159B937C6A}">
      <dsp:nvSpPr>
        <dsp:cNvPr id="0" name=""/>
        <dsp:cNvSpPr/>
      </dsp:nvSpPr>
      <dsp:spPr>
        <a:xfrm>
          <a:off x="2126170"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Our Team</a:t>
          </a:r>
        </a:p>
      </dsp:txBody>
      <dsp:txXfrm>
        <a:off x="2126170" y="3516031"/>
        <a:ext cx="1753691" cy="876845"/>
      </dsp:txXfrm>
    </dsp:sp>
    <dsp:sp modelId="{9A21F221-D6AB-4CBD-AF73-8BE9BCABC1C1}">
      <dsp:nvSpPr>
        <dsp:cNvPr id="0" name=""/>
        <dsp:cNvSpPr/>
      </dsp:nvSpPr>
      <dsp:spPr>
        <a:xfrm>
          <a:off x="4248137"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Products</a:t>
          </a:r>
        </a:p>
      </dsp:txBody>
      <dsp:txXfrm>
        <a:off x="4248137" y="3516031"/>
        <a:ext cx="1753691" cy="876845"/>
      </dsp:txXfrm>
    </dsp:sp>
    <dsp:sp modelId="{1ACC4F33-6CC8-49AD-9422-EC02C70099B4}">
      <dsp:nvSpPr>
        <dsp:cNvPr id="0" name=""/>
        <dsp:cNvSpPr/>
      </dsp:nvSpPr>
      <dsp:spPr>
        <a:xfrm>
          <a:off x="6370104" y="3516031"/>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Demo</a:t>
          </a:r>
        </a:p>
      </dsp:txBody>
      <dsp:txXfrm>
        <a:off x="6370104" y="3516031"/>
        <a:ext cx="1753691" cy="876845"/>
      </dsp:txXfrm>
    </dsp:sp>
    <dsp:sp modelId="{4C3F7EC5-BB06-42C7-A524-411019AA903B}">
      <dsp:nvSpPr>
        <dsp:cNvPr id="0" name=""/>
        <dsp:cNvSpPr/>
      </dsp:nvSpPr>
      <dsp:spPr>
        <a:xfrm>
          <a:off x="2126170" y="2270910"/>
          <a:ext cx="1753691" cy="87684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Nav Bar</a:t>
          </a:r>
        </a:p>
      </dsp:txBody>
      <dsp:txXfrm>
        <a:off x="2126170" y="2270910"/>
        <a:ext cx="1753691" cy="87684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12/7/2021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12/7/2021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png"/><Relationship Id="rId7" Type="http://schemas.openxmlformats.org/officeDocument/2006/relationships/diagramColors" Target="../diagrams/colors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9.jpg"/></Relationships>
</file>

<file path=ppt/slides/_rels/slide11.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png"/><Relationship Id="rId7" Type="http://schemas.openxmlformats.org/officeDocument/2006/relationships/diagramColors" Target="../diagrams/colors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3.png"/><Relationship Id="rId7" Type="http://schemas.openxmlformats.org/officeDocument/2006/relationships/diagramQuickStyle" Target="../diagrams/quickStyle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11.jpg"/><Relationship Id="rId9" Type="http://schemas.microsoft.com/office/2007/relationships/diagramDrawing" Target="../diagrams/drawing5.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jfif"/><Relationship Id="rId2" Type="http://schemas.openxmlformats.org/officeDocument/2006/relationships/image" Target="../media/image12.jfif"/><Relationship Id="rId1" Type="http://schemas.openxmlformats.org/officeDocument/2006/relationships/slideLayout" Target="../slideLayouts/slideLayout2.xml"/><Relationship Id="rId6" Type="http://schemas.openxmlformats.org/officeDocument/2006/relationships/image" Target="../media/image16.jfif"/><Relationship Id="rId5" Type="http://schemas.openxmlformats.org/officeDocument/2006/relationships/image" Target="../media/image15.jfif"/><Relationship Id="rId4" Type="http://schemas.openxmlformats.org/officeDocument/2006/relationships/image" Target="../media/image14.jf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png"/><Relationship Id="rId7" Type="http://schemas.openxmlformats.org/officeDocument/2006/relationships/diagramQuickStyle" Target="../diagrams/quickStyle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7.jpg"/><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png"/><Relationship Id="rId7" Type="http://schemas.openxmlformats.org/officeDocument/2006/relationships/diagramQuickStyle" Target="../diagrams/quickStyle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8.jpeg"/><Relationship Id="rId9"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404979" y="3046398"/>
            <a:ext cx="3485073" cy="1660124"/>
          </a:xfrm>
        </p:spPr>
        <p:txBody>
          <a:bodyPr>
            <a:normAutofit/>
          </a:bodyPr>
          <a:lstStyle/>
          <a:p>
            <a:pPr algn="l"/>
            <a:r>
              <a:rPr lang="en-US" sz="4000" dirty="0"/>
              <a:t>LIMCO Technologies</a:t>
            </a:r>
            <a:br>
              <a:rPr lang="en-US" sz="4000" dirty="0"/>
            </a:br>
            <a:r>
              <a:rPr lang="en-US" sz="2200" dirty="0"/>
              <a:t>Software Developers</a:t>
            </a:r>
          </a:p>
        </p:txBody>
      </p:sp>
      <p:grpSp>
        <p:nvGrpSpPr>
          <p:cNvPr id="7" name="Group 6">
            <a:extLst>
              <a:ext uri="{FF2B5EF4-FFF2-40B4-BE49-F238E27FC236}">
                <a16:creationId xmlns:a16="http://schemas.microsoft.com/office/drawing/2014/main" id="{ADC5B9A6-3E29-41A8-BBD1-5829AA89722D}"/>
              </a:ext>
            </a:extLst>
          </p:cNvPr>
          <p:cNvGrpSpPr/>
          <p:nvPr/>
        </p:nvGrpSpPr>
        <p:grpSpPr>
          <a:xfrm>
            <a:off x="9676675" y="1702671"/>
            <a:ext cx="1221420" cy="1179749"/>
            <a:chOff x="0" y="0"/>
            <a:chExt cx="2444115" cy="2308860"/>
          </a:xfrm>
        </p:grpSpPr>
        <p:sp>
          <p:nvSpPr>
            <p:cNvPr id="8" name="Text Box 1">
              <a:extLst>
                <a:ext uri="{FF2B5EF4-FFF2-40B4-BE49-F238E27FC236}">
                  <a16:creationId xmlns:a16="http://schemas.microsoft.com/office/drawing/2014/main" id="{BC804CE4-AF58-4A27-B5C7-E1242402DB64}"/>
                </a:ext>
              </a:extLst>
            </p:cNvPr>
            <p:cNvSpPr txBox="1"/>
            <p:nvPr/>
          </p:nvSpPr>
          <p:spPr>
            <a:xfrm>
              <a:off x="0" y="0"/>
              <a:ext cx="2444115" cy="2308860"/>
            </a:xfrm>
            <a:prstGeom prst="rect">
              <a:avLst/>
            </a:prstGeom>
            <a:noFill/>
            <a:ln>
              <a:noFill/>
            </a:ln>
          </p:spPr>
          <p:txBody>
            <a:bodyPr rot="0" spcFirstLastPara="1" vert="horz" wrap="square" lIns="91440" tIns="45720" rIns="91440" bIns="45720" numCol="1" spcCol="0" rtlCol="0" fromWordArt="0" anchor="t" anchorCtr="0" forceAA="0" compatLnSpc="1">
              <a:prstTxWarp prst="textCircle">
                <a:avLst/>
              </a:prstTxWarp>
              <a:noAutofit/>
              <a:scene3d>
                <a:camera prst="orthographicFront"/>
                <a:lightRig rig="soft" dir="t">
                  <a:rot lat="0" lon="0" rev="15600000"/>
                </a:lightRig>
              </a:scene3d>
              <a:sp3d extrusionH="57150" prstMaterial="softEdge">
                <a:bevelT w="25400" h="38100"/>
              </a:sp3d>
            </a:bodyPr>
            <a:lstStyle/>
            <a:p>
              <a:pPr marL="0" marR="0" algn="ctr">
                <a:lnSpc>
                  <a:spcPct val="107000"/>
                </a:lnSpc>
                <a:spcBef>
                  <a:spcPts val="0"/>
                </a:spcBef>
                <a:spcAft>
                  <a:spcPts val="0"/>
                </a:spcAft>
              </a:pPr>
              <a:r>
                <a:rPr lang="en-US" sz="3600" b="1" dirty="0">
                  <a:ln>
                    <a:noFill/>
                  </a:ln>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#000000 #00FF00  #000000  #00FF00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6">
              <a:extLst>
                <a:ext uri="{FF2B5EF4-FFF2-40B4-BE49-F238E27FC236}">
                  <a16:creationId xmlns:a16="http://schemas.microsoft.com/office/drawing/2014/main" id="{1A738E56-458A-478D-801E-27BA13237622}"/>
                </a:ext>
              </a:extLst>
            </p:cNvPr>
            <p:cNvSpPr txBox="1"/>
            <p:nvPr/>
          </p:nvSpPr>
          <p:spPr>
            <a:xfrm>
              <a:off x="350520" y="365760"/>
              <a:ext cx="1704975" cy="1577340"/>
            </a:xfrm>
            <a:prstGeom prst="rect">
              <a:avLst/>
            </a:prstGeom>
            <a:noFill/>
            <a:ln>
              <a:noFill/>
            </a:ln>
          </p:spPr>
          <p:txBody>
            <a:bodyPr rot="0" spcFirstLastPara="1" vert="horz" wrap="square" lIns="91440" tIns="45720" rIns="91440" bIns="45720" numCol="1" spcCol="0" rtlCol="0" fromWordArt="0" anchor="t" anchorCtr="0" forceAA="0" compatLnSpc="1">
              <a:prstTxWarp prst="textCircle">
                <a:avLst/>
              </a:prstTxWarp>
              <a:noAutofit/>
              <a:scene3d>
                <a:camera prst="orthographicFront"/>
                <a:lightRig rig="soft" dir="t">
                  <a:rot lat="0" lon="0" rev="15600000"/>
                </a:lightRig>
              </a:scene3d>
              <a:sp3d extrusionH="57150" prstMaterial="softEdge">
                <a:bevelT w="25400" h="38100"/>
              </a:sp3d>
            </a:bodyPr>
            <a:lstStyle/>
            <a:p>
              <a:pPr marL="0" marR="0" algn="ctr">
                <a:lnSpc>
                  <a:spcPct val="107000"/>
                </a:lnSpc>
                <a:spcBef>
                  <a:spcPts val="0"/>
                </a:spcBef>
                <a:spcAft>
                  <a:spcPts val="0"/>
                </a:spcAft>
              </a:pPr>
              <a:r>
                <a:rPr lang="en-US" sz="2800" b="1" dirty="0">
                  <a:ln>
                    <a:noFill/>
                  </a:ln>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#000000 #00FF00  #000000  #00FF00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7">
              <a:extLst>
                <a:ext uri="{FF2B5EF4-FFF2-40B4-BE49-F238E27FC236}">
                  <a16:creationId xmlns:a16="http://schemas.microsoft.com/office/drawing/2014/main" id="{6C86F385-B2C5-4F9E-AA65-B7D6C505BA29}"/>
                </a:ext>
              </a:extLst>
            </p:cNvPr>
            <p:cNvSpPr txBox="1"/>
            <p:nvPr/>
          </p:nvSpPr>
          <p:spPr>
            <a:xfrm>
              <a:off x="624840" y="617220"/>
              <a:ext cx="1158240" cy="1028700"/>
            </a:xfrm>
            <a:prstGeom prst="rect">
              <a:avLst/>
            </a:prstGeom>
            <a:noFill/>
            <a:ln>
              <a:noFill/>
            </a:ln>
          </p:spPr>
          <p:txBody>
            <a:bodyPr rot="0" spcFirstLastPara="1" vert="horz" wrap="square" lIns="91440" tIns="45720" rIns="91440" bIns="45720" numCol="1" spcCol="0" rtlCol="0" fromWordArt="0" anchor="t" anchorCtr="0" forceAA="0" compatLnSpc="1">
              <a:prstTxWarp prst="textCircle">
                <a:avLst/>
              </a:prstTxWarp>
              <a:noAutofit/>
              <a:scene3d>
                <a:camera prst="orthographicFront"/>
                <a:lightRig rig="soft" dir="t">
                  <a:rot lat="0" lon="0" rev="15600000"/>
                </a:lightRig>
              </a:scene3d>
              <a:sp3d extrusionH="57150" prstMaterial="softEdge">
                <a:bevelT w="25400" h="38100"/>
              </a:sp3d>
            </a:bodyPr>
            <a:lstStyle/>
            <a:p>
              <a:pPr marL="0" marR="0" algn="ctr">
                <a:lnSpc>
                  <a:spcPct val="107000"/>
                </a:lnSpc>
                <a:spcBef>
                  <a:spcPts val="0"/>
                </a:spcBef>
                <a:spcAft>
                  <a:spcPts val="0"/>
                </a:spcAft>
              </a:pPr>
              <a:r>
                <a:rPr lang="en-US" sz="2800" b="1" dirty="0">
                  <a:ln>
                    <a:noFill/>
                  </a:ln>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#000000 #00FF00  #000000  #00FF00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599"/>
            <a:ext cx="5978072" cy="1174075"/>
          </a:xfrm>
        </p:spPr>
        <p:txBody>
          <a:bodyPr>
            <a:normAutofit/>
          </a:bodyPr>
          <a:lstStyle/>
          <a:p>
            <a:r>
              <a:rPr lang="en-US" dirty="0"/>
              <a:t>Randall Gosnell</a:t>
            </a:r>
          </a:p>
        </p:txBody>
      </p:sp>
      <p:pic>
        <p:nvPicPr>
          <p:cNvPr id="19" name="Picture 18">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nvPr>
        </p:nvGraphicFramePr>
        <p:xfrm>
          <a:off x="913795" y="1972101"/>
          <a:ext cx="5978072" cy="37227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descr="A person taking a selfie&#10;&#10;Description automatically generated">
            <a:extLst>
              <a:ext uri="{FF2B5EF4-FFF2-40B4-BE49-F238E27FC236}">
                <a16:creationId xmlns:a16="http://schemas.microsoft.com/office/drawing/2014/main" id="{4955F3F4-7CE9-4265-8684-6FB8208ED951}"/>
              </a:ext>
            </a:extLst>
          </p:cNvPr>
          <p:cNvPicPr>
            <a:picLocks noChangeAspect="1"/>
          </p:cNvPicPr>
          <p:nvPr/>
        </p:nvPicPr>
        <p:blipFill rotWithShape="1">
          <a:blip r:embed="rId9"/>
          <a:srcRect l="23103" r="7818" b="8465"/>
          <a:stretch/>
        </p:blipFill>
        <p:spPr>
          <a:xfrm>
            <a:off x="7493830" y="743875"/>
            <a:ext cx="4006096" cy="5504526"/>
          </a:xfrm>
          <a:prstGeom prst="rect">
            <a:avLst/>
          </a:prstGeom>
        </p:spPr>
      </p:pic>
    </p:spTree>
    <p:extLst>
      <p:ext uri="{BB962C8B-B14F-4D97-AF65-F5344CB8AC3E}">
        <p14:creationId xmlns:p14="http://schemas.microsoft.com/office/powerpoint/2010/main" val="2577091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599"/>
            <a:ext cx="5978072" cy="1174075"/>
          </a:xfrm>
        </p:spPr>
        <p:txBody>
          <a:bodyPr>
            <a:normAutofit/>
          </a:bodyPr>
          <a:lstStyle/>
          <a:p>
            <a:r>
              <a:rPr lang="en-US" dirty="0"/>
              <a:t>Randall Gosnell</a:t>
            </a:r>
          </a:p>
        </p:txBody>
      </p:sp>
      <p:pic>
        <p:nvPicPr>
          <p:cNvPr id="19" name="Picture 18">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nvPr>
        </p:nvGraphicFramePr>
        <p:xfrm>
          <a:off x="913795" y="1972101"/>
          <a:ext cx="5978072" cy="37227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descr="A person wearing headphones&#10;&#10;Description automatically generated">
            <a:extLst>
              <a:ext uri="{FF2B5EF4-FFF2-40B4-BE49-F238E27FC236}">
                <a16:creationId xmlns:a16="http://schemas.microsoft.com/office/drawing/2014/main" id="{8A362F76-65EF-438E-8BD4-28CAD9A31F61}"/>
              </a:ext>
            </a:extLst>
          </p:cNvPr>
          <p:cNvPicPr>
            <a:picLocks noChangeAspect="1"/>
          </p:cNvPicPr>
          <p:nvPr/>
        </p:nvPicPr>
        <p:blipFill rotWithShape="1">
          <a:blip r:embed="rId9"/>
          <a:srcRect l="206" r="21187"/>
          <a:stretch/>
        </p:blipFill>
        <p:spPr>
          <a:xfrm>
            <a:off x="7521735" y="743875"/>
            <a:ext cx="4010836" cy="5102352"/>
          </a:xfrm>
          <a:prstGeom prst="rect">
            <a:avLst/>
          </a:prstGeom>
        </p:spPr>
      </p:pic>
    </p:spTree>
    <p:extLst>
      <p:ext uri="{BB962C8B-B14F-4D97-AF65-F5344CB8AC3E}">
        <p14:creationId xmlns:p14="http://schemas.microsoft.com/office/powerpoint/2010/main" val="2185359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599"/>
            <a:ext cx="5978072" cy="1174075"/>
          </a:xfrm>
        </p:spPr>
        <p:txBody>
          <a:bodyPr>
            <a:normAutofit/>
          </a:bodyPr>
          <a:lstStyle/>
          <a:p>
            <a:r>
              <a:rPr lang="en-US" dirty="0"/>
              <a:t>Carla Limerick</a:t>
            </a:r>
            <a:endParaRPr lang="en-US"/>
          </a:p>
        </p:txBody>
      </p:sp>
      <p:pic>
        <p:nvPicPr>
          <p:cNvPr id="19" name="Picture 18">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4" name="Picture 3" descr="A picture containing person, person, indoor&#10;&#10;Description automatically generated">
            <a:extLst>
              <a:ext uri="{FF2B5EF4-FFF2-40B4-BE49-F238E27FC236}">
                <a16:creationId xmlns:a16="http://schemas.microsoft.com/office/drawing/2014/main" id="{BE8AE81C-1E75-4736-B1C2-EE84796BBA8D}"/>
              </a:ext>
            </a:extLst>
          </p:cNvPr>
          <p:cNvPicPr>
            <a:picLocks noChangeAspect="1"/>
          </p:cNvPicPr>
          <p:nvPr/>
        </p:nvPicPr>
        <p:blipFill rotWithShape="1">
          <a:blip r:embed="rId4"/>
          <a:srcRect t="3950" r="1" b="3450"/>
          <a:stretch/>
        </p:blipFill>
        <p:spPr>
          <a:xfrm>
            <a:off x="7552945" y="643465"/>
            <a:ext cx="3995592" cy="5103372"/>
          </a:xfrm>
          <a:prstGeom prst="rect">
            <a:avLst/>
          </a:prstGeom>
        </p:spPr>
      </p:pic>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extLst>
              <p:ext uri="{D42A27DB-BD31-4B8C-83A1-F6EECF244321}">
                <p14:modId xmlns:p14="http://schemas.microsoft.com/office/powerpoint/2010/main" val="4123439508"/>
              </p:ext>
            </p:extLst>
          </p:nvPr>
        </p:nvGraphicFramePr>
        <p:xfrm>
          <a:off x="913795" y="1972101"/>
          <a:ext cx="5978072" cy="372274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265077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11E7E-3712-44EF-86E6-0607487D31D1}"/>
              </a:ext>
            </a:extLst>
          </p:cNvPr>
          <p:cNvSpPr>
            <a:spLocks noGrp="1"/>
          </p:cNvSpPr>
          <p:nvPr>
            <p:ph type="title"/>
          </p:nvPr>
        </p:nvSpPr>
        <p:spPr>
          <a:xfrm>
            <a:off x="919119" y="311105"/>
            <a:ext cx="10353762" cy="1257300"/>
          </a:xfrm>
        </p:spPr>
        <p:txBody>
          <a:bodyPr/>
          <a:lstStyle/>
          <a:p>
            <a:r>
              <a:rPr lang="en-US" dirty="0"/>
              <a:t>Site Map Overview</a:t>
            </a:r>
          </a:p>
        </p:txBody>
      </p:sp>
      <p:graphicFrame>
        <p:nvGraphicFramePr>
          <p:cNvPr id="3" name="Diagram 2">
            <a:extLst>
              <a:ext uri="{FF2B5EF4-FFF2-40B4-BE49-F238E27FC236}">
                <a16:creationId xmlns:a16="http://schemas.microsoft.com/office/drawing/2014/main" id="{C71D41E1-BF80-4EB3-B922-95119A6E8521}"/>
              </a:ext>
            </a:extLst>
          </p:cNvPr>
          <p:cNvGraphicFramePr/>
          <p:nvPr>
            <p:extLst>
              <p:ext uri="{D42A27DB-BD31-4B8C-83A1-F6EECF244321}">
                <p14:modId xmlns:p14="http://schemas.microsoft.com/office/powerpoint/2010/main" val="987095509"/>
              </p:ext>
            </p:extLst>
          </p:nvPr>
        </p:nvGraphicFramePr>
        <p:xfrm>
          <a:off x="2177914" y="112822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957733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11E7E-3712-44EF-86E6-0607487D31D1}"/>
              </a:ext>
            </a:extLst>
          </p:cNvPr>
          <p:cNvSpPr>
            <a:spLocks noGrp="1"/>
          </p:cNvSpPr>
          <p:nvPr>
            <p:ph type="title"/>
          </p:nvPr>
        </p:nvSpPr>
        <p:spPr>
          <a:xfrm>
            <a:off x="919119" y="311105"/>
            <a:ext cx="10353762" cy="1257300"/>
          </a:xfrm>
        </p:spPr>
        <p:txBody>
          <a:bodyPr/>
          <a:lstStyle/>
          <a:p>
            <a:r>
              <a:rPr lang="en-US" dirty="0"/>
              <a:t>Site Map</a:t>
            </a:r>
          </a:p>
        </p:txBody>
      </p:sp>
      <p:graphicFrame>
        <p:nvGraphicFramePr>
          <p:cNvPr id="3" name="Diagram 2">
            <a:extLst>
              <a:ext uri="{FF2B5EF4-FFF2-40B4-BE49-F238E27FC236}">
                <a16:creationId xmlns:a16="http://schemas.microsoft.com/office/drawing/2014/main" id="{C71D41E1-BF80-4EB3-B922-95119A6E8521}"/>
              </a:ext>
            </a:extLst>
          </p:cNvPr>
          <p:cNvGraphicFramePr/>
          <p:nvPr/>
        </p:nvGraphicFramePr>
        <p:xfrm>
          <a:off x="2177914" y="112822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7686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11E7E-3712-44EF-86E6-0607487D31D1}"/>
              </a:ext>
            </a:extLst>
          </p:cNvPr>
          <p:cNvSpPr>
            <a:spLocks noGrp="1"/>
          </p:cNvSpPr>
          <p:nvPr>
            <p:ph type="title"/>
          </p:nvPr>
        </p:nvSpPr>
        <p:spPr>
          <a:xfrm>
            <a:off x="919119" y="311105"/>
            <a:ext cx="10353762" cy="1257300"/>
          </a:xfrm>
        </p:spPr>
        <p:txBody>
          <a:bodyPr/>
          <a:lstStyle/>
          <a:p>
            <a:r>
              <a:rPr lang="en-US" dirty="0"/>
              <a:t>Site Map</a:t>
            </a:r>
          </a:p>
        </p:txBody>
      </p:sp>
      <p:graphicFrame>
        <p:nvGraphicFramePr>
          <p:cNvPr id="3" name="Diagram 2">
            <a:extLst>
              <a:ext uri="{FF2B5EF4-FFF2-40B4-BE49-F238E27FC236}">
                <a16:creationId xmlns:a16="http://schemas.microsoft.com/office/drawing/2014/main" id="{C71D41E1-BF80-4EB3-B922-95119A6E8521}"/>
              </a:ext>
            </a:extLst>
          </p:cNvPr>
          <p:cNvGraphicFramePr/>
          <p:nvPr/>
        </p:nvGraphicFramePr>
        <p:xfrm>
          <a:off x="2177914" y="112822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17968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11E7E-3712-44EF-86E6-0607487D31D1}"/>
              </a:ext>
            </a:extLst>
          </p:cNvPr>
          <p:cNvSpPr>
            <a:spLocks noGrp="1"/>
          </p:cNvSpPr>
          <p:nvPr>
            <p:ph type="title"/>
          </p:nvPr>
        </p:nvSpPr>
        <p:spPr>
          <a:xfrm>
            <a:off x="919119" y="311105"/>
            <a:ext cx="10353762" cy="1257300"/>
          </a:xfrm>
        </p:spPr>
        <p:txBody>
          <a:bodyPr/>
          <a:lstStyle/>
          <a:p>
            <a:r>
              <a:rPr lang="en-US" dirty="0"/>
              <a:t>Site Map</a:t>
            </a:r>
          </a:p>
        </p:txBody>
      </p:sp>
      <p:graphicFrame>
        <p:nvGraphicFramePr>
          <p:cNvPr id="3" name="Diagram 2">
            <a:extLst>
              <a:ext uri="{FF2B5EF4-FFF2-40B4-BE49-F238E27FC236}">
                <a16:creationId xmlns:a16="http://schemas.microsoft.com/office/drawing/2014/main" id="{C71D41E1-BF80-4EB3-B922-95119A6E8521}"/>
              </a:ext>
            </a:extLst>
          </p:cNvPr>
          <p:cNvGraphicFramePr/>
          <p:nvPr/>
        </p:nvGraphicFramePr>
        <p:xfrm>
          <a:off x="2177914" y="112822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285648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11E7E-3712-44EF-86E6-0607487D31D1}"/>
              </a:ext>
            </a:extLst>
          </p:cNvPr>
          <p:cNvSpPr>
            <a:spLocks noGrp="1"/>
          </p:cNvSpPr>
          <p:nvPr>
            <p:ph type="title"/>
          </p:nvPr>
        </p:nvSpPr>
        <p:spPr>
          <a:xfrm>
            <a:off x="919119" y="311105"/>
            <a:ext cx="10353762" cy="1257300"/>
          </a:xfrm>
        </p:spPr>
        <p:txBody>
          <a:bodyPr/>
          <a:lstStyle/>
          <a:p>
            <a:r>
              <a:rPr lang="en-US" dirty="0"/>
              <a:t>Site Map</a:t>
            </a:r>
          </a:p>
        </p:txBody>
      </p:sp>
      <p:graphicFrame>
        <p:nvGraphicFramePr>
          <p:cNvPr id="3" name="Diagram 2">
            <a:extLst>
              <a:ext uri="{FF2B5EF4-FFF2-40B4-BE49-F238E27FC236}">
                <a16:creationId xmlns:a16="http://schemas.microsoft.com/office/drawing/2014/main" id="{C71D41E1-BF80-4EB3-B922-95119A6E8521}"/>
              </a:ext>
            </a:extLst>
          </p:cNvPr>
          <p:cNvGraphicFramePr/>
          <p:nvPr/>
        </p:nvGraphicFramePr>
        <p:xfrm>
          <a:off x="2177914" y="112822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1820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11E7E-3712-44EF-86E6-0607487D31D1}"/>
              </a:ext>
            </a:extLst>
          </p:cNvPr>
          <p:cNvSpPr>
            <a:spLocks noGrp="1"/>
          </p:cNvSpPr>
          <p:nvPr>
            <p:ph type="title"/>
          </p:nvPr>
        </p:nvSpPr>
        <p:spPr>
          <a:xfrm>
            <a:off x="919119" y="311105"/>
            <a:ext cx="10353762" cy="1257300"/>
          </a:xfrm>
        </p:spPr>
        <p:txBody>
          <a:bodyPr/>
          <a:lstStyle/>
          <a:p>
            <a:r>
              <a:rPr lang="en-US" dirty="0"/>
              <a:t>Site Map</a:t>
            </a:r>
          </a:p>
        </p:txBody>
      </p:sp>
      <p:graphicFrame>
        <p:nvGraphicFramePr>
          <p:cNvPr id="3" name="Diagram 2">
            <a:extLst>
              <a:ext uri="{FF2B5EF4-FFF2-40B4-BE49-F238E27FC236}">
                <a16:creationId xmlns:a16="http://schemas.microsoft.com/office/drawing/2014/main" id="{C71D41E1-BF80-4EB3-B922-95119A6E8521}"/>
              </a:ext>
            </a:extLst>
          </p:cNvPr>
          <p:cNvGraphicFramePr/>
          <p:nvPr/>
        </p:nvGraphicFramePr>
        <p:xfrm>
          <a:off x="2177914" y="112822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20263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11E7E-3712-44EF-86E6-0607487D31D1}"/>
              </a:ext>
            </a:extLst>
          </p:cNvPr>
          <p:cNvSpPr>
            <a:spLocks noGrp="1"/>
          </p:cNvSpPr>
          <p:nvPr>
            <p:ph type="title"/>
          </p:nvPr>
        </p:nvSpPr>
        <p:spPr>
          <a:xfrm>
            <a:off x="919119" y="311105"/>
            <a:ext cx="10353762" cy="1257300"/>
          </a:xfrm>
        </p:spPr>
        <p:txBody>
          <a:bodyPr/>
          <a:lstStyle/>
          <a:p>
            <a:r>
              <a:rPr lang="en-US" dirty="0"/>
              <a:t>Site Map</a:t>
            </a:r>
          </a:p>
        </p:txBody>
      </p:sp>
      <p:graphicFrame>
        <p:nvGraphicFramePr>
          <p:cNvPr id="3" name="Diagram 2">
            <a:extLst>
              <a:ext uri="{FF2B5EF4-FFF2-40B4-BE49-F238E27FC236}">
                <a16:creationId xmlns:a16="http://schemas.microsoft.com/office/drawing/2014/main" id="{C71D41E1-BF80-4EB3-B922-95119A6E8521}"/>
              </a:ext>
            </a:extLst>
          </p:cNvPr>
          <p:cNvGraphicFramePr/>
          <p:nvPr/>
        </p:nvGraphicFramePr>
        <p:xfrm>
          <a:off x="2177914" y="112822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7000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461045" y="3073262"/>
            <a:ext cx="3485073" cy="1660124"/>
          </a:xfrm>
        </p:spPr>
        <p:txBody>
          <a:bodyPr>
            <a:normAutofit/>
          </a:bodyPr>
          <a:lstStyle/>
          <a:p>
            <a:r>
              <a:rPr lang="en-US" sz="3100" dirty="0"/>
              <a:t>Cleveland Codes Fall 2021</a:t>
            </a:r>
            <a:br>
              <a:rPr lang="en-US" sz="3100" dirty="0"/>
            </a:br>
            <a:r>
              <a:rPr lang="en-US" sz="3100" dirty="0"/>
              <a:t>Capstone Project</a:t>
            </a:r>
            <a:endParaRPr lang="en-US" sz="40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461045" y="4733386"/>
            <a:ext cx="3485072" cy="618253"/>
          </a:xfrm>
        </p:spPr>
        <p:txBody>
          <a:bodyPr>
            <a:normAutofit/>
          </a:bodyPr>
          <a:lstStyle/>
          <a:p>
            <a:r>
              <a:rPr lang="en-US" sz="2000" dirty="0">
                <a:solidFill>
                  <a:srgbClr val="5792BA"/>
                </a:solidFill>
              </a:rPr>
              <a:t>CRM Software</a:t>
            </a:r>
          </a:p>
        </p:txBody>
      </p:sp>
      <p:grpSp>
        <p:nvGrpSpPr>
          <p:cNvPr id="7" name="Group 6">
            <a:extLst>
              <a:ext uri="{FF2B5EF4-FFF2-40B4-BE49-F238E27FC236}">
                <a16:creationId xmlns:a16="http://schemas.microsoft.com/office/drawing/2014/main" id="{ADC5B9A6-3E29-41A8-BBD1-5829AA89722D}"/>
              </a:ext>
            </a:extLst>
          </p:cNvPr>
          <p:cNvGrpSpPr/>
          <p:nvPr/>
        </p:nvGrpSpPr>
        <p:grpSpPr>
          <a:xfrm>
            <a:off x="9579017" y="1818085"/>
            <a:ext cx="1221420" cy="1179749"/>
            <a:chOff x="0" y="0"/>
            <a:chExt cx="2444115" cy="2308860"/>
          </a:xfrm>
        </p:grpSpPr>
        <p:sp>
          <p:nvSpPr>
            <p:cNvPr id="8" name="Text Box 1">
              <a:extLst>
                <a:ext uri="{FF2B5EF4-FFF2-40B4-BE49-F238E27FC236}">
                  <a16:creationId xmlns:a16="http://schemas.microsoft.com/office/drawing/2014/main" id="{BC804CE4-AF58-4A27-B5C7-E1242402DB64}"/>
                </a:ext>
              </a:extLst>
            </p:cNvPr>
            <p:cNvSpPr txBox="1"/>
            <p:nvPr/>
          </p:nvSpPr>
          <p:spPr>
            <a:xfrm>
              <a:off x="0" y="0"/>
              <a:ext cx="2444115" cy="2308860"/>
            </a:xfrm>
            <a:prstGeom prst="rect">
              <a:avLst/>
            </a:prstGeom>
            <a:noFill/>
            <a:ln>
              <a:noFill/>
            </a:ln>
          </p:spPr>
          <p:txBody>
            <a:bodyPr rot="0" spcFirstLastPara="1" vert="horz" wrap="square" lIns="91440" tIns="45720" rIns="91440" bIns="45720" numCol="1" spcCol="0" rtlCol="0" fromWordArt="0" anchor="t" anchorCtr="0" forceAA="0" compatLnSpc="1">
              <a:prstTxWarp prst="textCircle">
                <a:avLst/>
              </a:prstTxWarp>
              <a:noAutofit/>
              <a:scene3d>
                <a:camera prst="orthographicFront"/>
                <a:lightRig rig="soft" dir="t">
                  <a:rot lat="0" lon="0" rev="15600000"/>
                </a:lightRig>
              </a:scene3d>
              <a:sp3d extrusionH="57150" prstMaterial="softEdge">
                <a:bevelT w="25400" h="38100"/>
              </a:sp3d>
            </a:bodyPr>
            <a:lstStyle/>
            <a:p>
              <a:pPr marL="0" marR="0" algn="ctr">
                <a:lnSpc>
                  <a:spcPct val="107000"/>
                </a:lnSpc>
                <a:spcBef>
                  <a:spcPts val="0"/>
                </a:spcBef>
                <a:spcAft>
                  <a:spcPts val="0"/>
                </a:spcAft>
              </a:pPr>
              <a:r>
                <a:rPr lang="en-US" sz="3600" b="1" dirty="0">
                  <a:ln>
                    <a:noFill/>
                  </a:ln>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#000000 #00FF00  #000000  #00FF00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6">
              <a:extLst>
                <a:ext uri="{FF2B5EF4-FFF2-40B4-BE49-F238E27FC236}">
                  <a16:creationId xmlns:a16="http://schemas.microsoft.com/office/drawing/2014/main" id="{1A738E56-458A-478D-801E-27BA13237622}"/>
                </a:ext>
              </a:extLst>
            </p:cNvPr>
            <p:cNvSpPr txBox="1"/>
            <p:nvPr/>
          </p:nvSpPr>
          <p:spPr>
            <a:xfrm>
              <a:off x="350520" y="365760"/>
              <a:ext cx="1704975" cy="1577340"/>
            </a:xfrm>
            <a:prstGeom prst="rect">
              <a:avLst/>
            </a:prstGeom>
            <a:noFill/>
            <a:ln>
              <a:noFill/>
            </a:ln>
          </p:spPr>
          <p:txBody>
            <a:bodyPr rot="0" spcFirstLastPara="1" vert="horz" wrap="square" lIns="91440" tIns="45720" rIns="91440" bIns="45720" numCol="1" spcCol="0" rtlCol="0" fromWordArt="0" anchor="t" anchorCtr="0" forceAA="0" compatLnSpc="1">
              <a:prstTxWarp prst="textCircle">
                <a:avLst/>
              </a:prstTxWarp>
              <a:noAutofit/>
              <a:scene3d>
                <a:camera prst="orthographicFront"/>
                <a:lightRig rig="soft" dir="t">
                  <a:rot lat="0" lon="0" rev="15600000"/>
                </a:lightRig>
              </a:scene3d>
              <a:sp3d extrusionH="57150" prstMaterial="softEdge">
                <a:bevelT w="25400" h="38100"/>
              </a:sp3d>
            </a:bodyPr>
            <a:lstStyle/>
            <a:p>
              <a:pPr marL="0" marR="0" algn="ctr">
                <a:lnSpc>
                  <a:spcPct val="107000"/>
                </a:lnSpc>
                <a:spcBef>
                  <a:spcPts val="0"/>
                </a:spcBef>
                <a:spcAft>
                  <a:spcPts val="0"/>
                </a:spcAft>
              </a:pPr>
              <a:r>
                <a:rPr lang="en-US" sz="2800" b="1" dirty="0">
                  <a:ln>
                    <a:noFill/>
                  </a:ln>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#000000 #00FF00  #000000  #00FF00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7">
              <a:extLst>
                <a:ext uri="{FF2B5EF4-FFF2-40B4-BE49-F238E27FC236}">
                  <a16:creationId xmlns:a16="http://schemas.microsoft.com/office/drawing/2014/main" id="{6C86F385-B2C5-4F9E-AA65-B7D6C505BA29}"/>
                </a:ext>
              </a:extLst>
            </p:cNvPr>
            <p:cNvSpPr txBox="1"/>
            <p:nvPr/>
          </p:nvSpPr>
          <p:spPr>
            <a:xfrm>
              <a:off x="624840" y="617220"/>
              <a:ext cx="1158240" cy="1028700"/>
            </a:xfrm>
            <a:prstGeom prst="rect">
              <a:avLst/>
            </a:prstGeom>
            <a:noFill/>
            <a:ln>
              <a:noFill/>
            </a:ln>
          </p:spPr>
          <p:txBody>
            <a:bodyPr rot="0" spcFirstLastPara="1" vert="horz" wrap="square" lIns="91440" tIns="45720" rIns="91440" bIns="45720" numCol="1" spcCol="0" rtlCol="0" fromWordArt="0" anchor="t" anchorCtr="0" forceAA="0" compatLnSpc="1">
              <a:prstTxWarp prst="textCircle">
                <a:avLst/>
              </a:prstTxWarp>
              <a:noAutofit/>
              <a:scene3d>
                <a:camera prst="orthographicFront"/>
                <a:lightRig rig="soft" dir="t">
                  <a:rot lat="0" lon="0" rev="15600000"/>
                </a:lightRig>
              </a:scene3d>
              <a:sp3d extrusionH="57150" prstMaterial="softEdge">
                <a:bevelT w="25400" h="38100"/>
              </a:sp3d>
            </a:bodyPr>
            <a:lstStyle/>
            <a:p>
              <a:pPr marL="0" marR="0" algn="ctr">
                <a:lnSpc>
                  <a:spcPct val="107000"/>
                </a:lnSpc>
                <a:spcBef>
                  <a:spcPts val="0"/>
                </a:spcBef>
                <a:spcAft>
                  <a:spcPts val="0"/>
                </a:spcAft>
              </a:pPr>
              <a:r>
                <a:rPr lang="en-US" sz="2800" b="1" dirty="0">
                  <a:ln>
                    <a:noFill/>
                  </a:ln>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#000000 #00FF00  #000000  #00FF00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30669494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21BACC-1D41-4B05-B24E-63EB48EE7868}"/>
              </a:ext>
            </a:extLst>
          </p:cNvPr>
          <p:cNvSpPr>
            <a:spLocks noGrp="1"/>
          </p:cNvSpPr>
          <p:nvPr>
            <p:ph idx="1"/>
          </p:nvPr>
        </p:nvSpPr>
        <p:spPr>
          <a:xfrm>
            <a:off x="919119" y="624728"/>
            <a:ext cx="10353762" cy="3329210"/>
          </a:xfrm>
          <a:ln>
            <a:solidFill>
              <a:schemeClr val="accent1"/>
            </a:solidFill>
          </a:ln>
        </p:spPr>
        <p:txBody>
          <a:bodyPr>
            <a:normAutofit/>
          </a:bodyPr>
          <a:lstStyle/>
          <a:p>
            <a:pPr marL="36900" indent="0" algn="ctr">
              <a:buNone/>
            </a:pPr>
            <a:endParaRPr lang="en-US" sz="6000" dirty="0"/>
          </a:p>
          <a:p>
            <a:pPr marL="36900" indent="0" algn="ctr">
              <a:buNone/>
            </a:pPr>
            <a:r>
              <a:rPr lang="en-US" sz="6000" dirty="0"/>
              <a:t>Thank you for your attention.</a:t>
            </a:r>
          </a:p>
          <a:p>
            <a:endParaRPr lang="en-US" dirty="0"/>
          </a:p>
        </p:txBody>
      </p:sp>
      <p:sp>
        <p:nvSpPr>
          <p:cNvPr id="14" name="TextBox 13">
            <a:extLst>
              <a:ext uri="{FF2B5EF4-FFF2-40B4-BE49-F238E27FC236}">
                <a16:creationId xmlns:a16="http://schemas.microsoft.com/office/drawing/2014/main" id="{9E0EC99D-160F-4CA9-97CA-B61BB3CBC9D9}"/>
              </a:ext>
            </a:extLst>
          </p:cNvPr>
          <p:cNvSpPr txBox="1"/>
          <p:nvPr/>
        </p:nvSpPr>
        <p:spPr>
          <a:xfrm>
            <a:off x="919119" y="4459846"/>
            <a:ext cx="10353761" cy="369332"/>
          </a:xfrm>
          <a:prstGeom prst="rect">
            <a:avLst/>
          </a:prstGeom>
          <a:noFill/>
        </p:spPr>
        <p:txBody>
          <a:bodyPr wrap="square" rtlCol="0">
            <a:spAutoFit/>
          </a:bodyPr>
          <a:lstStyle/>
          <a:p>
            <a:pPr algn="ctr"/>
            <a:r>
              <a:rPr lang="en-US" dirty="0"/>
              <a:t>www.limco-tech.com</a:t>
            </a:r>
          </a:p>
        </p:txBody>
      </p:sp>
      <p:grpSp>
        <p:nvGrpSpPr>
          <p:cNvPr id="21" name="Group 20">
            <a:extLst>
              <a:ext uri="{FF2B5EF4-FFF2-40B4-BE49-F238E27FC236}">
                <a16:creationId xmlns:a16="http://schemas.microsoft.com/office/drawing/2014/main" id="{68A69098-74CA-4D56-9594-6766595CC175}"/>
              </a:ext>
            </a:extLst>
          </p:cNvPr>
          <p:cNvGrpSpPr/>
          <p:nvPr/>
        </p:nvGrpSpPr>
        <p:grpSpPr>
          <a:xfrm>
            <a:off x="3922317" y="5553702"/>
            <a:ext cx="4349671" cy="709559"/>
            <a:chOff x="679485" y="5553702"/>
            <a:chExt cx="4349671" cy="709559"/>
          </a:xfrm>
        </p:grpSpPr>
        <p:pic>
          <p:nvPicPr>
            <p:cNvPr id="5" name="Picture 4" descr="Icon&#10;&#10;Description automatically generated">
              <a:extLst>
                <a:ext uri="{FF2B5EF4-FFF2-40B4-BE49-F238E27FC236}">
                  <a16:creationId xmlns:a16="http://schemas.microsoft.com/office/drawing/2014/main" id="{DCD49312-5287-4970-B631-4A412DF2CA69}"/>
                </a:ext>
              </a:extLst>
            </p:cNvPr>
            <p:cNvPicPr>
              <a:picLocks noChangeAspect="1"/>
            </p:cNvPicPr>
            <p:nvPr/>
          </p:nvPicPr>
          <p:blipFill>
            <a:blip r:embed="rId2"/>
            <a:stretch>
              <a:fillRect/>
            </a:stretch>
          </p:blipFill>
          <p:spPr>
            <a:xfrm>
              <a:off x="4393013" y="5553702"/>
              <a:ext cx="502920" cy="502920"/>
            </a:xfrm>
            <a:prstGeom prst="rect">
              <a:avLst/>
            </a:prstGeom>
            <a:effectLst>
              <a:softEdge rad="38100"/>
            </a:effectLst>
          </p:spPr>
        </p:pic>
        <p:pic>
          <p:nvPicPr>
            <p:cNvPr id="7" name="Picture 6" descr="Icon&#10;&#10;Description automatically generated">
              <a:extLst>
                <a:ext uri="{FF2B5EF4-FFF2-40B4-BE49-F238E27FC236}">
                  <a16:creationId xmlns:a16="http://schemas.microsoft.com/office/drawing/2014/main" id="{7C65044B-1243-4487-ABE2-DEC4BD210516}"/>
                </a:ext>
              </a:extLst>
            </p:cNvPr>
            <p:cNvPicPr>
              <a:picLocks noChangeAspect="1"/>
            </p:cNvPicPr>
            <p:nvPr/>
          </p:nvPicPr>
          <p:blipFill>
            <a:blip r:embed="rId3"/>
            <a:stretch>
              <a:fillRect/>
            </a:stretch>
          </p:blipFill>
          <p:spPr>
            <a:xfrm>
              <a:off x="3554794" y="5553703"/>
              <a:ext cx="502920" cy="502920"/>
            </a:xfrm>
            <a:prstGeom prst="rect">
              <a:avLst/>
            </a:prstGeom>
            <a:effectLst>
              <a:softEdge rad="38100"/>
            </a:effectLst>
          </p:spPr>
        </p:pic>
        <p:pic>
          <p:nvPicPr>
            <p:cNvPr id="9" name="Picture 8" descr="A picture containing clipart&#10;&#10;Description automatically generated">
              <a:extLst>
                <a:ext uri="{FF2B5EF4-FFF2-40B4-BE49-F238E27FC236}">
                  <a16:creationId xmlns:a16="http://schemas.microsoft.com/office/drawing/2014/main" id="{FA6BCC1D-6E5A-4387-9007-585194614C84}"/>
                </a:ext>
              </a:extLst>
            </p:cNvPr>
            <p:cNvPicPr>
              <a:picLocks noChangeAspect="1"/>
            </p:cNvPicPr>
            <p:nvPr/>
          </p:nvPicPr>
          <p:blipFill>
            <a:blip r:embed="rId4"/>
            <a:stretch>
              <a:fillRect/>
            </a:stretch>
          </p:blipFill>
          <p:spPr>
            <a:xfrm>
              <a:off x="2628515" y="5553705"/>
              <a:ext cx="552794" cy="490448"/>
            </a:xfrm>
            <a:prstGeom prst="rect">
              <a:avLst/>
            </a:prstGeom>
            <a:effectLst>
              <a:softEdge rad="38100"/>
            </a:effectLst>
          </p:spPr>
        </p:pic>
        <p:pic>
          <p:nvPicPr>
            <p:cNvPr id="11" name="Picture 10" descr="A picture containing text, clipart&#10;&#10;Description automatically generated">
              <a:extLst>
                <a:ext uri="{FF2B5EF4-FFF2-40B4-BE49-F238E27FC236}">
                  <a16:creationId xmlns:a16="http://schemas.microsoft.com/office/drawing/2014/main" id="{009ACFA3-0303-44E2-8B14-052ACA5DF7BB}"/>
                </a:ext>
              </a:extLst>
            </p:cNvPr>
            <p:cNvPicPr>
              <a:picLocks noChangeAspect="1"/>
            </p:cNvPicPr>
            <p:nvPr/>
          </p:nvPicPr>
          <p:blipFill>
            <a:blip r:embed="rId5"/>
            <a:stretch>
              <a:fillRect/>
            </a:stretch>
          </p:blipFill>
          <p:spPr>
            <a:xfrm>
              <a:off x="1616511" y="5620380"/>
              <a:ext cx="627610" cy="440574"/>
            </a:xfrm>
            <a:prstGeom prst="rect">
              <a:avLst/>
            </a:prstGeom>
            <a:effectLst>
              <a:softEdge rad="50800"/>
            </a:effectLst>
          </p:spPr>
        </p:pic>
        <p:pic>
          <p:nvPicPr>
            <p:cNvPr id="13" name="Picture 12" descr="A white cross on a blue background&#10;&#10;Description automatically generated with medium confidence">
              <a:extLst>
                <a:ext uri="{FF2B5EF4-FFF2-40B4-BE49-F238E27FC236}">
                  <a16:creationId xmlns:a16="http://schemas.microsoft.com/office/drawing/2014/main" id="{0A8CA625-9802-490B-8F8D-29609CFDB565}"/>
                </a:ext>
              </a:extLst>
            </p:cNvPr>
            <p:cNvPicPr>
              <a:picLocks noChangeAspect="1"/>
            </p:cNvPicPr>
            <p:nvPr/>
          </p:nvPicPr>
          <p:blipFill>
            <a:blip r:embed="rId6"/>
            <a:stretch>
              <a:fillRect/>
            </a:stretch>
          </p:blipFill>
          <p:spPr>
            <a:xfrm>
              <a:off x="752146" y="5553704"/>
              <a:ext cx="498762" cy="498762"/>
            </a:xfrm>
            <a:prstGeom prst="rect">
              <a:avLst/>
            </a:prstGeom>
            <a:effectLst>
              <a:softEdge rad="25400"/>
            </a:effectLst>
          </p:spPr>
        </p:pic>
        <p:sp>
          <p:nvSpPr>
            <p:cNvPr id="15" name="TextBox 14">
              <a:extLst>
                <a:ext uri="{FF2B5EF4-FFF2-40B4-BE49-F238E27FC236}">
                  <a16:creationId xmlns:a16="http://schemas.microsoft.com/office/drawing/2014/main" id="{1AF4E361-29B3-4E3D-83BD-8F5208393719}"/>
                </a:ext>
              </a:extLst>
            </p:cNvPr>
            <p:cNvSpPr txBox="1"/>
            <p:nvPr/>
          </p:nvSpPr>
          <p:spPr>
            <a:xfrm>
              <a:off x="679485" y="6058098"/>
              <a:ext cx="686406" cy="201454"/>
            </a:xfrm>
            <a:prstGeom prst="rect">
              <a:avLst/>
            </a:prstGeom>
            <a:noFill/>
          </p:spPr>
          <p:txBody>
            <a:bodyPr wrap="none" rtlCol="0">
              <a:spAutoFit/>
            </a:bodyPr>
            <a:lstStyle/>
            <a:p>
              <a:r>
                <a:rPr lang="en-US" sz="900" dirty="0"/>
                <a:t>Facebook</a:t>
              </a:r>
            </a:p>
          </p:txBody>
        </p:sp>
        <p:sp>
          <p:nvSpPr>
            <p:cNvPr id="16" name="TextBox 15">
              <a:extLst>
                <a:ext uri="{FF2B5EF4-FFF2-40B4-BE49-F238E27FC236}">
                  <a16:creationId xmlns:a16="http://schemas.microsoft.com/office/drawing/2014/main" id="{5A900536-0CD2-49B4-91E1-4FDE7E2F1EC8}"/>
                </a:ext>
              </a:extLst>
            </p:cNvPr>
            <p:cNvSpPr txBox="1"/>
            <p:nvPr/>
          </p:nvSpPr>
          <p:spPr>
            <a:xfrm>
              <a:off x="1616192" y="6057540"/>
              <a:ext cx="647934" cy="201454"/>
            </a:xfrm>
            <a:prstGeom prst="rect">
              <a:avLst/>
            </a:prstGeom>
            <a:noFill/>
          </p:spPr>
          <p:txBody>
            <a:bodyPr wrap="none" rtlCol="0">
              <a:spAutoFit/>
            </a:bodyPr>
            <a:lstStyle/>
            <a:p>
              <a:r>
                <a:rPr lang="en-US" sz="900" dirty="0"/>
                <a:t>YouTube</a:t>
              </a:r>
            </a:p>
          </p:txBody>
        </p:sp>
        <p:sp>
          <p:nvSpPr>
            <p:cNvPr id="17" name="TextBox 16">
              <a:extLst>
                <a:ext uri="{FF2B5EF4-FFF2-40B4-BE49-F238E27FC236}">
                  <a16:creationId xmlns:a16="http://schemas.microsoft.com/office/drawing/2014/main" id="{2C76D044-DB2C-4C5B-8032-A60F2134FD9D}"/>
                </a:ext>
              </a:extLst>
            </p:cNvPr>
            <p:cNvSpPr txBox="1"/>
            <p:nvPr/>
          </p:nvSpPr>
          <p:spPr>
            <a:xfrm>
              <a:off x="4337941" y="6031818"/>
              <a:ext cx="691215" cy="201454"/>
            </a:xfrm>
            <a:prstGeom prst="rect">
              <a:avLst/>
            </a:prstGeom>
            <a:noFill/>
          </p:spPr>
          <p:txBody>
            <a:bodyPr wrap="none" rtlCol="0">
              <a:spAutoFit/>
            </a:bodyPr>
            <a:lstStyle/>
            <a:p>
              <a:r>
                <a:rPr lang="en-US" sz="900" dirty="0"/>
                <a:t>Instagram</a:t>
              </a:r>
            </a:p>
          </p:txBody>
        </p:sp>
        <p:sp>
          <p:nvSpPr>
            <p:cNvPr id="18" name="TextBox 17">
              <a:extLst>
                <a:ext uri="{FF2B5EF4-FFF2-40B4-BE49-F238E27FC236}">
                  <a16:creationId xmlns:a16="http://schemas.microsoft.com/office/drawing/2014/main" id="{39F8DBB8-FF61-419A-BAEA-9D189F3C8B03}"/>
                </a:ext>
              </a:extLst>
            </p:cNvPr>
            <p:cNvSpPr txBox="1"/>
            <p:nvPr/>
          </p:nvSpPr>
          <p:spPr>
            <a:xfrm>
              <a:off x="3502713" y="6061807"/>
              <a:ext cx="617477" cy="201454"/>
            </a:xfrm>
            <a:prstGeom prst="rect">
              <a:avLst/>
            </a:prstGeom>
            <a:noFill/>
          </p:spPr>
          <p:txBody>
            <a:bodyPr wrap="none" rtlCol="0">
              <a:spAutoFit/>
            </a:bodyPr>
            <a:lstStyle/>
            <a:p>
              <a:r>
                <a:rPr lang="en-US" sz="900" dirty="0"/>
                <a:t>LinkedIn</a:t>
              </a:r>
            </a:p>
          </p:txBody>
        </p:sp>
        <p:sp>
          <p:nvSpPr>
            <p:cNvPr id="19" name="TextBox 18">
              <a:extLst>
                <a:ext uri="{FF2B5EF4-FFF2-40B4-BE49-F238E27FC236}">
                  <a16:creationId xmlns:a16="http://schemas.microsoft.com/office/drawing/2014/main" id="{19A0B4DD-287A-4858-9195-A395473B7B78}"/>
                </a:ext>
              </a:extLst>
            </p:cNvPr>
            <p:cNvSpPr txBox="1"/>
            <p:nvPr/>
          </p:nvSpPr>
          <p:spPr>
            <a:xfrm>
              <a:off x="2661483" y="6058098"/>
              <a:ext cx="534121" cy="201454"/>
            </a:xfrm>
            <a:prstGeom prst="rect">
              <a:avLst/>
            </a:prstGeom>
            <a:noFill/>
          </p:spPr>
          <p:txBody>
            <a:bodyPr wrap="none" rtlCol="0">
              <a:spAutoFit/>
            </a:bodyPr>
            <a:lstStyle/>
            <a:p>
              <a:r>
                <a:rPr lang="en-US" sz="900" dirty="0"/>
                <a:t>Twitter</a:t>
              </a:r>
            </a:p>
          </p:txBody>
        </p:sp>
      </p:grpSp>
      <p:sp>
        <p:nvSpPr>
          <p:cNvPr id="20" name="TextBox 19">
            <a:extLst>
              <a:ext uri="{FF2B5EF4-FFF2-40B4-BE49-F238E27FC236}">
                <a16:creationId xmlns:a16="http://schemas.microsoft.com/office/drawing/2014/main" id="{A9ED19BC-C49C-4B50-9428-C5C3146D6441}"/>
              </a:ext>
            </a:extLst>
          </p:cNvPr>
          <p:cNvSpPr txBox="1"/>
          <p:nvPr/>
        </p:nvSpPr>
        <p:spPr>
          <a:xfrm>
            <a:off x="919119" y="4206892"/>
            <a:ext cx="10353762" cy="369332"/>
          </a:xfrm>
          <a:prstGeom prst="rect">
            <a:avLst/>
          </a:prstGeom>
          <a:noFill/>
        </p:spPr>
        <p:txBody>
          <a:bodyPr wrap="square" rtlCol="0">
            <a:spAutoFit/>
          </a:bodyPr>
          <a:lstStyle/>
          <a:p>
            <a:pPr algn="ctr"/>
            <a:r>
              <a:rPr lang="en-US" dirty="0"/>
              <a:t>Sales@limco-tech.com</a:t>
            </a:r>
          </a:p>
        </p:txBody>
      </p:sp>
    </p:spTree>
    <p:extLst>
      <p:ext uri="{BB962C8B-B14F-4D97-AF65-F5344CB8AC3E}">
        <p14:creationId xmlns:p14="http://schemas.microsoft.com/office/powerpoint/2010/main" val="3958279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9B5F4-5C97-4D37-AD87-49640CF3A7E7}"/>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FA21BACC-1D41-4B05-B24E-63EB48EE7868}"/>
              </a:ext>
            </a:extLst>
          </p:cNvPr>
          <p:cNvSpPr>
            <a:spLocks noGrp="1"/>
          </p:cNvSpPr>
          <p:nvPr>
            <p:ph idx="1"/>
          </p:nvPr>
        </p:nvSpPr>
        <p:spPr/>
        <p:txBody>
          <a:bodyPr>
            <a:normAutofit fontScale="77500" lnSpcReduction="20000"/>
          </a:bodyPr>
          <a:lstStyle/>
          <a:p>
            <a:pPr marL="494100" indent="-457200">
              <a:buFont typeface="+mj-lt"/>
              <a:buAutoNum type="arabicPeriod"/>
            </a:pPr>
            <a:r>
              <a:rPr lang="en-US" dirty="0"/>
              <a:t>2 mins per team member</a:t>
            </a:r>
          </a:p>
          <a:p>
            <a:pPr marL="964350" lvl="1" indent="-514350">
              <a:buFont typeface="+mj-lt"/>
              <a:buAutoNum type="romanLcPeriod"/>
            </a:pPr>
            <a:r>
              <a:rPr lang="en-US" dirty="0"/>
              <a:t>Who are you?</a:t>
            </a:r>
          </a:p>
          <a:p>
            <a:pPr marL="964350" lvl="1" indent="-514350">
              <a:buFont typeface="+mj-lt"/>
              <a:buAutoNum type="romanLcPeriod"/>
            </a:pPr>
            <a:r>
              <a:rPr lang="en-US" dirty="0"/>
              <a:t>Why did you choose this class?</a:t>
            </a:r>
          </a:p>
          <a:p>
            <a:pPr marL="964350" lvl="1" indent="-514350">
              <a:buFont typeface="+mj-lt"/>
              <a:buAutoNum type="romanLcPeriod"/>
            </a:pPr>
            <a:r>
              <a:rPr lang="en-US" dirty="0"/>
              <a:t>Expectation of class?</a:t>
            </a:r>
          </a:p>
          <a:p>
            <a:pPr marL="964350" lvl="1" indent="-514350">
              <a:buFont typeface="+mj-lt"/>
              <a:buAutoNum type="romanLcPeriod"/>
            </a:pPr>
            <a:r>
              <a:rPr lang="en-US" dirty="0"/>
              <a:t>What was gained from class?</a:t>
            </a:r>
          </a:p>
          <a:p>
            <a:pPr marL="494100" indent="-457200">
              <a:buFont typeface="+mj-lt"/>
              <a:buAutoNum type="arabicPeriod"/>
            </a:pPr>
            <a:r>
              <a:rPr lang="en-US" dirty="0"/>
              <a:t>Project Management</a:t>
            </a:r>
          </a:p>
          <a:p>
            <a:pPr marL="494100" indent="-457200">
              <a:buFont typeface="+mj-lt"/>
              <a:buAutoNum type="arabicPeriod"/>
            </a:pPr>
            <a:r>
              <a:rPr lang="en-US" dirty="0"/>
              <a:t>Interactive audience experience</a:t>
            </a:r>
          </a:p>
          <a:p>
            <a:pPr marL="964350" lvl="1" indent="-514350">
              <a:buFont typeface="+mj-lt"/>
              <a:buAutoNum type="romanLcPeriod"/>
            </a:pPr>
            <a:r>
              <a:rPr lang="en-US" dirty="0"/>
              <a:t>Connect to website</a:t>
            </a:r>
          </a:p>
          <a:p>
            <a:pPr marL="964350" lvl="1" indent="-514350">
              <a:buFont typeface="+mj-lt"/>
              <a:buAutoNum type="romanLcPeriod"/>
            </a:pPr>
            <a:r>
              <a:rPr lang="en-US" dirty="0"/>
              <a:t>Demo</a:t>
            </a:r>
          </a:p>
          <a:p>
            <a:pPr marL="494100" indent="-457200">
              <a:buFont typeface="+mj-lt"/>
              <a:buAutoNum type="arabicPeriod"/>
            </a:pPr>
            <a:r>
              <a:rPr lang="en-US" dirty="0"/>
              <a:t>Questions and answers</a:t>
            </a:r>
          </a:p>
          <a:p>
            <a:endParaRPr lang="en-US" dirty="0"/>
          </a:p>
        </p:txBody>
      </p:sp>
    </p:spTree>
    <p:extLst>
      <p:ext uri="{BB962C8B-B14F-4D97-AF65-F5344CB8AC3E}">
        <p14:creationId xmlns:p14="http://schemas.microsoft.com/office/powerpoint/2010/main" val="2563831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86BAF-BFD1-4032-AD92-333B15FDCCB3}"/>
              </a:ext>
            </a:extLst>
          </p:cNvPr>
          <p:cNvSpPr>
            <a:spLocks noGrp="1"/>
          </p:cNvSpPr>
          <p:nvPr>
            <p:ph type="title"/>
          </p:nvPr>
        </p:nvSpPr>
        <p:spPr/>
        <p:txBody>
          <a:bodyPr/>
          <a:lstStyle/>
          <a:p>
            <a:r>
              <a:rPr lang="en-US" dirty="0"/>
              <a:t>Mission Statement</a:t>
            </a:r>
          </a:p>
        </p:txBody>
      </p:sp>
      <p:sp>
        <p:nvSpPr>
          <p:cNvPr id="3" name="Content Placeholder 2">
            <a:extLst>
              <a:ext uri="{FF2B5EF4-FFF2-40B4-BE49-F238E27FC236}">
                <a16:creationId xmlns:a16="http://schemas.microsoft.com/office/drawing/2014/main" id="{7373D1E7-7ED9-49AC-AC1F-BFC4245FEEF4}"/>
              </a:ext>
            </a:extLst>
          </p:cNvPr>
          <p:cNvSpPr>
            <a:spLocks noGrp="1"/>
          </p:cNvSpPr>
          <p:nvPr>
            <p:ph idx="1"/>
          </p:nvPr>
        </p:nvSpPr>
        <p:spPr/>
        <p:txBody>
          <a:bodyPr>
            <a:normAutofit/>
          </a:bodyPr>
          <a:lstStyle/>
          <a:p>
            <a:pPr marL="36900" indent="0">
              <a:buNone/>
            </a:pPr>
            <a:r>
              <a:rPr lang="en-US" sz="3200" dirty="0">
                <a:effectLst/>
                <a:latin typeface="Calibri" panose="020F0502020204030204" pitchFamily="34" charset="0"/>
                <a:ea typeface="Calibri" panose="020F0502020204030204" pitchFamily="34" charset="0"/>
                <a:cs typeface="Times New Roman" panose="02020603050405020304" pitchFamily="18" charset="0"/>
              </a:rPr>
              <a:t>LIMCO Technologies provides excellence in software development, creating customer confidence.  We improve customer relationships and quality analysis with fully integrated, user-friendly software.  </a:t>
            </a:r>
            <a:r>
              <a:rPr lang="en-US" sz="3200" dirty="0">
                <a:effectLst/>
                <a:latin typeface="Lato" panose="020F0502020204030203" pitchFamily="34" charset="0"/>
                <a:ea typeface="Times New Roman" panose="02020603050405020304" pitchFamily="18" charset="0"/>
                <a:cs typeface="Times New Roman" panose="02020603050405020304" pitchFamily="18" charset="0"/>
              </a:rPr>
              <a:t>LIMCO Technologies delivers world-class outcomes, to eliminate the hassles of hiring additional staff.</a:t>
            </a:r>
            <a:endParaRPr lang="en-US" sz="3200" dirty="0"/>
          </a:p>
        </p:txBody>
      </p:sp>
    </p:spTree>
    <p:extLst>
      <p:ext uri="{BB962C8B-B14F-4D97-AF65-F5344CB8AC3E}">
        <p14:creationId xmlns:p14="http://schemas.microsoft.com/office/powerpoint/2010/main" val="2990411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EFF96-979D-4378-B829-9334E5C845DE}"/>
              </a:ext>
            </a:extLst>
          </p:cNvPr>
          <p:cNvSpPr>
            <a:spLocks noGrp="1"/>
          </p:cNvSpPr>
          <p:nvPr>
            <p:ph type="title"/>
          </p:nvPr>
        </p:nvSpPr>
        <p:spPr>
          <a:xfrm>
            <a:off x="913795" y="87548"/>
            <a:ext cx="10353762" cy="1257300"/>
          </a:xfrm>
        </p:spPr>
        <p:txBody>
          <a:bodyPr/>
          <a:lstStyle/>
          <a:p>
            <a:r>
              <a:rPr lang="en-US" dirty="0"/>
              <a:t>About Us</a:t>
            </a:r>
          </a:p>
        </p:txBody>
      </p:sp>
      <p:sp>
        <p:nvSpPr>
          <p:cNvPr id="3" name="Content Placeholder 2">
            <a:extLst>
              <a:ext uri="{FF2B5EF4-FFF2-40B4-BE49-F238E27FC236}">
                <a16:creationId xmlns:a16="http://schemas.microsoft.com/office/drawing/2014/main" id="{3DF781D8-CCC2-423C-A553-BE7F62547EF6}"/>
              </a:ext>
            </a:extLst>
          </p:cNvPr>
          <p:cNvSpPr>
            <a:spLocks noGrp="1"/>
          </p:cNvSpPr>
          <p:nvPr>
            <p:ph idx="1"/>
          </p:nvPr>
        </p:nvSpPr>
        <p:spPr>
          <a:xfrm>
            <a:off x="913795" y="1177047"/>
            <a:ext cx="10353762" cy="5350213"/>
          </a:xfrm>
        </p:spPr>
        <p:txBody>
          <a:bodyPr>
            <a:normAutofit fontScale="25000" lnSpcReduction="20000"/>
          </a:bodyPr>
          <a:lstStyle/>
          <a:p>
            <a:pPr marL="36900" indent="0">
              <a:buNone/>
            </a:pPr>
            <a:r>
              <a:rPr lang="en-US" sz="9600" dirty="0">
                <a:solidFill>
                  <a:schemeClr val="tx1"/>
                </a:solidFill>
                <a:effectLst/>
                <a:latin typeface="Lato" panose="020F0502020204030203" pitchFamily="34" charset="0"/>
                <a:ea typeface="Lato" panose="020F0502020204030203" pitchFamily="34" charset="0"/>
                <a:cs typeface="Lato" panose="020F0502020204030203" pitchFamily="34" charset="0"/>
              </a:rPr>
              <a:t>LIMCO Technologies</a:t>
            </a:r>
            <a:r>
              <a:rPr lang="en-US" sz="9600" i="0" dirty="0">
                <a:solidFill>
                  <a:schemeClr val="tx1"/>
                </a:solidFill>
                <a:effectLst/>
                <a:latin typeface="Lato" panose="020F0502020204030203" pitchFamily="34" charset="0"/>
                <a:ea typeface="Lato" panose="020F0502020204030203" pitchFamily="34" charset="0"/>
                <a:cs typeface="Lato" panose="020F0502020204030203" pitchFamily="34" charset="0"/>
              </a:rPr>
              <a:t> has been the leading provider and trusted partner of the most demanding institutions since  1981.  Today, our goal is to shape trust in a digital world – without changing what we always did: Creating Confidence. We engineer customized software solutions with passion and precision in the Quality and Sales sectors of the manufacturing industry.</a:t>
            </a:r>
          </a:p>
          <a:p>
            <a:pPr marL="36900" indent="0">
              <a:buNone/>
            </a:pPr>
            <a:r>
              <a:rPr lang="en-US" sz="9600" i="0" dirty="0">
                <a:solidFill>
                  <a:schemeClr val="tx1"/>
                </a:solidFill>
                <a:effectLst/>
                <a:latin typeface="Lato" panose="020F0502020204030203" pitchFamily="34" charset="0"/>
                <a:ea typeface="Lato" panose="020F0502020204030203" pitchFamily="34" charset="0"/>
                <a:cs typeface="Lato" panose="020F0502020204030203" pitchFamily="34" charset="0"/>
              </a:rPr>
              <a:t> From the start, LIMCO Technologies has sought to change the world for the better through technology that builds stronger relationships. Between companies and their customers. Between employees and far-flung teams. Between government and their citizens. Between people who want to make a difference.  Our goal is to allow the small and medium manufacturer to run more fluently through improved efficiency, and profitability.</a:t>
            </a:r>
          </a:p>
          <a:p>
            <a:pPr marL="36900" indent="0">
              <a:buNone/>
            </a:pPr>
            <a:r>
              <a:rPr lang="en-US" sz="9600" i="0" dirty="0">
                <a:solidFill>
                  <a:schemeClr val="tx1"/>
                </a:solidFill>
                <a:effectLst/>
                <a:latin typeface="Lato" panose="020F0502020204030203" pitchFamily="34" charset="0"/>
                <a:ea typeface="Lato" panose="020F0502020204030203" pitchFamily="34" charset="0"/>
                <a:cs typeface="Lato" panose="020F0502020204030203" pitchFamily="34" charset="0"/>
              </a:rPr>
              <a:t>When we come together, we unlock hidden potential. We unify people to help businesses and communities pursue their loftiest goals, solve their thorniest challenges, and harness their success to leave our planet a little better than we found it.</a:t>
            </a:r>
          </a:p>
          <a:p>
            <a:endParaRPr lang="en-US" dirty="0"/>
          </a:p>
        </p:txBody>
      </p:sp>
    </p:spTree>
    <p:extLst>
      <p:ext uri="{BB962C8B-B14F-4D97-AF65-F5344CB8AC3E}">
        <p14:creationId xmlns:p14="http://schemas.microsoft.com/office/powerpoint/2010/main" val="2478542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4860C-DB20-44A0-8BB5-5ED58110CB3E}"/>
              </a:ext>
            </a:extLst>
          </p:cNvPr>
          <p:cNvSpPr>
            <a:spLocks noGrp="1"/>
          </p:cNvSpPr>
          <p:nvPr>
            <p:ph type="title"/>
          </p:nvPr>
        </p:nvSpPr>
        <p:spPr/>
        <p:txBody>
          <a:bodyPr/>
          <a:lstStyle/>
          <a:p>
            <a:r>
              <a:rPr lang="en-US" dirty="0"/>
              <a:t>About Our Products - Sales</a:t>
            </a:r>
          </a:p>
        </p:txBody>
      </p:sp>
      <p:sp>
        <p:nvSpPr>
          <p:cNvPr id="3" name="Content Placeholder 2">
            <a:extLst>
              <a:ext uri="{FF2B5EF4-FFF2-40B4-BE49-F238E27FC236}">
                <a16:creationId xmlns:a16="http://schemas.microsoft.com/office/drawing/2014/main" id="{4368A3A3-632D-47F4-8F81-90B4152768CC}"/>
              </a:ext>
            </a:extLst>
          </p:cNvPr>
          <p:cNvSpPr>
            <a:spLocks noGrp="1"/>
          </p:cNvSpPr>
          <p:nvPr>
            <p:ph idx="1"/>
          </p:nvPr>
        </p:nvSpPr>
        <p:spPr/>
        <p:txBody>
          <a:bodyPr/>
          <a:lstStyle/>
          <a:p>
            <a:pPr marL="36900" indent="0">
              <a:buNone/>
            </a:pPr>
            <a:r>
              <a:rPr lang="en-US" sz="2400" b="0" i="0" dirty="0">
                <a:solidFill>
                  <a:schemeClr val="tx1"/>
                </a:solidFill>
                <a:effectLst/>
                <a:latin typeface="SalesforceSansLight"/>
              </a:rPr>
              <a:t>Our CRM Software will help your company to seamlessly achieve its</a:t>
            </a:r>
            <a:r>
              <a:rPr lang="en-US" sz="2400" dirty="0">
                <a:solidFill>
                  <a:schemeClr val="tx1"/>
                </a:solidFill>
                <a:effectLst/>
                <a:latin typeface="SalesforceSansLight"/>
              </a:rPr>
              <a:t> goal even though t</a:t>
            </a:r>
            <a:r>
              <a:rPr lang="en-US" sz="2400" b="0" i="0" dirty="0">
                <a:solidFill>
                  <a:schemeClr val="tx1"/>
                </a:solidFill>
                <a:effectLst/>
                <a:latin typeface="SalesforceSansLight"/>
              </a:rPr>
              <a:t>he world will continue to change, technology will evolve, and business will pivot and pivot again. Relationships, built on trust and respect, will help us face the future, come what may. </a:t>
            </a:r>
            <a:r>
              <a:rPr lang="en-US" sz="2400" b="0" i="0" dirty="0">
                <a:solidFill>
                  <a:schemeClr val="tx1"/>
                </a:solidFill>
                <a:effectLst/>
                <a:latin typeface="AvantGardeDemi"/>
              </a:rPr>
              <a:t>We build bridges between companies and customers. </a:t>
            </a:r>
            <a:r>
              <a:rPr lang="en-US" sz="2400" b="0" i="0" dirty="0">
                <a:solidFill>
                  <a:schemeClr val="tx1"/>
                </a:solidFill>
                <a:effectLst/>
                <a:latin typeface="SalesforceSansLight"/>
              </a:rPr>
              <a:t>Businesses succeed when they create meaningful connection. Our mission is to deliver it.</a:t>
            </a:r>
          </a:p>
          <a:p>
            <a:pPr marL="36900" indent="0">
              <a:buNone/>
            </a:pPr>
            <a:endParaRPr lang="en-US" sz="2400" b="0" i="0" dirty="0">
              <a:solidFill>
                <a:schemeClr val="tx1"/>
              </a:solidFill>
              <a:effectLst/>
              <a:latin typeface="SalesforceSansLight"/>
            </a:endParaRPr>
          </a:p>
        </p:txBody>
      </p:sp>
    </p:spTree>
    <p:extLst>
      <p:ext uri="{BB962C8B-B14F-4D97-AF65-F5344CB8AC3E}">
        <p14:creationId xmlns:p14="http://schemas.microsoft.com/office/powerpoint/2010/main" val="2563217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4860C-DB20-44A0-8BB5-5ED58110CB3E}"/>
              </a:ext>
            </a:extLst>
          </p:cNvPr>
          <p:cNvSpPr>
            <a:spLocks noGrp="1"/>
          </p:cNvSpPr>
          <p:nvPr>
            <p:ph type="title"/>
          </p:nvPr>
        </p:nvSpPr>
        <p:spPr>
          <a:xfrm>
            <a:off x="913795" y="308042"/>
            <a:ext cx="10353762" cy="1257300"/>
          </a:xfrm>
        </p:spPr>
        <p:txBody>
          <a:bodyPr/>
          <a:lstStyle/>
          <a:p>
            <a:r>
              <a:rPr lang="en-US" dirty="0"/>
              <a:t>About Our Products - Quality</a:t>
            </a:r>
          </a:p>
        </p:txBody>
      </p:sp>
      <p:sp>
        <p:nvSpPr>
          <p:cNvPr id="3" name="Content Placeholder 2">
            <a:extLst>
              <a:ext uri="{FF2B5EF4-FFF2-40B4-BE49-F238E27FC236}">
                <a16:creationId xmlns:a16="http://schemas.microsoft.com/office/drawing/2014/main" id="{4368A3A3-632D-47F4-8F81-90B4152768CC}"/>
              </a:ext>
            </a:extLst>
          </p:cNvPr>
          <p:cNvSpPr>
            <a:spLocks noGrp="1"/>
          </p:cNvSpPr>
          <p:nvPr>
            <p:ph idx="1"/>
          </p:nvPr>
        </p:nvSpPr>
        <p:spPr>
          <a:xfrm>
            <a:off x="913795" y="1712068"/>
            <a:ext cx="10353762" cy="4708187"/>
          </a:xfrm>
        </p:spPr>
        <p:txBody>
          <a:bodyPr>
            <a:normAutofit/>
          </a:bodyPr>
          <a:lstStyle/>
          <a:p>
            <a:pPr marL="36900" indent="0">
              <a:buNone/>
            </a:pPr>
            <a:r>
              <a:rPr lang="en-US" sz="2400" b="0" i="0" dirty="0">
                <a:solidFill>
                  <a:schemeClr val="tx1"/>
                </a:solidFill>
                <a:effectLst/>
                <a:latin typeface="Tahoma" panose="020B0604030504040204" pitchFamily="34" charset="0"/>
              </a:rPr>
              <a:t>Our </a:t>
            </a:r>
            <a:r>
              <a:rPr lang="en-US" sz="2400" b="0" i="0" dirty="0" err="1">
                <a:solidFill>
                  <a:schemeClr val="tx1"/>
                </a:solidFill>
                <a:effectLst/>
                <a:latin typeface="Tahoma" panose="020B0604030504040204" pitchFamily="34" charset="0"/>
              </a:rPr>
              <a:t>GagePro</a:t>
            </a:r>
            <a:r>
              <a:rPr lang="en-US" sz="2400" b="0" i="0" dirty="0">
                <a:solidFill>
                  <a:schemeClr val="tx1"/>
                </a:solidFill>
                <a:effectLst/>
                <a:latin typeface="Tahoma" panose="020B0604030504040204" pitchFamily="34" charset="0"/>
              </a:rPr>
              <a:t> Software is an </a:t>
            </a:r>
            <a:r>
              <a:rPr lang="en-US" sz="2400" b="1" i="0" dirty="0">
                <a:solidFill>
                  <a:schemeClr val="tx1"/>
                </a:solidFill>
                <a:effectLst/>
                <a:latin typeface="Tahoma" panose="020B0604030504040204" pitchFamily="34" charset="0"/>
              </a:rPr>
              <a:t>Easy, Simple, No Stress</a:t>
            </a:r>
            <a:r>
              <a:rPr lang="en-US" sz="2400" b="0" i="0" dirty="0">
                <a:solidFill>
                  <a:schemeClr val="tx1"/>
                </a:solidFill>
                <a:effectLst/>
                <a:latin typeface="Tahoma" panose="020B0604030504040204" pitchFamily="34" charset="0"/>
              </a:rPr>
              <a:t> solution for your gage inventory management and calibration needs. </a:t>
            </a:r>
          </a:p>
          <a:p>
            <a:pPr marL="36900" indent="0">
              <a:buNone/>
            </a:pPr>
            <a:endParaRPr lang="en-US" sz="2400" b="0" i="0" dirty="0">
              <a:solidFill>
                <a:schemeClr val="tx1"/>
              </a:solidFill>
              <a:effectLst/>
              <a:latin typeface="Tahoma" panose="020B0604030504040204" pitchFamily="34" charset="0"/>
            </a:endParaRPr>
          </a:p>
          <a:p>
            <a:pPr marL="36900" indent="0">
              <a:buNone/>
            </a:pPr>
            <a:r>
              <a:rPr lang="en-US" sz="2400" b="0" i="0" dirty="0">
                <a:solidFill>
                  <a:schemeClr val="tx1"/>
                </a:solidFill>
                <a:effectLst/>
                <a:latin typeface="Roboto" panose="020B0604020202020204" pitchFamily="2" charset="0"/>
              </a:rPr>
              <a:t>LIMCO Technologies is the leading provider of </a:t>
            </a:r>
            <a:r>
              <a:rPr lang="en-US" sz="2400" b="0" i="0" strike="noStrike" dirty="0">
                <a:solidFill>
                  <a:schemeClr val="tx1"/>
                </a:solidFill>
                <a:effectLst/>
                <a:latin typeface="Roboto" panose="020B0604020202020204" pitchFamily="2" charset="0"/>
              </a:rPr>
              <a:t>Statistical Process Control (SPC) </a:t>
            </a:r>
            <a:r>
              <a:rPr lang="en-US" sz="2400" b="0" i="0" dirty="0">
                <a:solidFill>
                  <a:schemeClr val="tx1"/>
                </a:solidFill>
                <a:effectLst/>
                <a:latin typeface="Roboto" panose="020B0604020202020204" pitchFamily="2" charset="0"/>
              </a:rPr>
              <a:t>software and services to manufacturers worldwide. Our solutions automate data collection and analysis during the manufacturing process, so you can make real-time process improvement decisions and prevent defects before they occur. Developed by industrial statisticians using proven methodologies for quality analysis and control, our solutions are saving leading manufacturers millions of dollars each year.</a:t>
            </a:r>
          </a:p>
          <a:p>
            <a:pPr marL="36900" indent="0">
              <a:buNone/>
            </a:pPr>
            <a:endParaRPr lang="en-US" sz="2400" b="0" i="0" dirty="0">
              <a:solidFill>
                <a:schemeClr val="tx1"/>
              </a:solidFill>
              <a:effectLst/>
              <a:latin typeface="Tahoma" panose="020B0604030504040204" pitchFamily="34" charset="0"/>
            </a:endParaRPr>
          </a:p>
          <a:p>
            <a:pPr marL="36900" indent="0">
              <a:buNone/>
            </a:pPr>
            <a:endParaRPr lang="en-US" sz="2400" b="0" i="0" dirty="0">
              <a:solidFill>
                <a:schemeClr val="tx1"/>
              </a:solidFill>
              <a:effectLst/>
              <a:latin typeface="SalesforceSansLight"/>
            </a:endParaRPr>
          </a:p>
        </p:txBody>
      </p:sp>
    </p:spTree>
    <p:extLst>
      <p:ext uri="{BB962C8B-B14F-4D97-AF65-F5344CB8AC3E}">
        <p14:creationId xmlns:p14="http://schemas.microsoft.com/office/powerpoint/2010/main" val="20128238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599"/>
            <a:ext cx="5978072" cy="1174075"/>
          </a:xfrm>
        </p:spPr>
        <p:txBody>
          <a:bodyPr>
            <a:normAutofit/>
          </a:bodyPr>
          <a:lstStyle/>
          <a:p>
            <a:r>
              <a:rPr lang="en-US" dirty="0"/>
              <a:t>Andrew Buck</a:t>
            </a:r>
          </a:p>
        </p:txBody>
      </p:sp>
      <p:pic>
        <p:nvPicPr>
          <p:cNvPr id="19" name="Picture 18">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4" name="Picture 3" descr="A person wearing glasses&#10;&#10;Description automatically generated with medium confidence">
            <a:extLst>
              <a:ext uri="{FF2B5EF4-FFF2-40B4-BE49-F238E27FC236}">
                <a16:creationId xmlns:a16="http://schemas.microsoft.com/office/drawing/2014/main" id="{B6FEDE69-31E2-49B9-AA7A-972D49B05EED}"/>
              </a:ext>
            </a:extLst>
          </p:cNvPr>
          <p:cNvPicPr>
            <a:picLocks noChangeAspect="1"/>
          </p:cNvPicPr>
          <p:nvPr/>
        </p:nvPicPr>
        <p:blipFill rotWithShape="1">
          <a:blip r:embed="rId4"/>
          <a:srcRect t="11266" r="-1" b="14015"/>
          <a:stretch/>
        </p:blipFill>
        <p:spPr>
          <a:xfrm>
            <a:off x="7552945" y="643465"/>
            <a:ext cx="3995592" cy="5103372"/>
          </a:xfrm>
          <a:prstGeom prst="rect">
            <a:avLst/>
          </a:prstGeom>
        </p:spPr>
      </p:pic>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extLst>
              <p:ext uri="{D42A27DB-BD31-4B8C-83A1-F6EECF244321}">
                <p14:modId xmlns:p14="http://schemas.microsoft.com/office/powerpoint/2010/main" val="2870847804"/>
              </p:ext>
            </p:extLst>
          </p:nvPr>
        </p:nvGraphicFramePr>
        <p:xfrm>
          <a:off x="572757" y="1551708"/>
          <a:ext cx="6660148" cy="495992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313587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599"/>
            <a:ext cx="5978072" cy="1174075"/>
          </a:xfrm>
        </p:spPr>
        <p:txBody>
          <a:bodyPr>
            <a:normAutofit/>
          </a:bodyPr>
          <a:lstStyle/>
          <a:p>
            <a:r>
              <a:rPr lang="en-US" dirty="0"/>
              <a:t>Monique Fields</a:t>
            </a:r>
          </a:p>
        </p:txBody>
      </p:sp>
      <p:pic>
        <p:nvPicPr>
          <p:cNvPr id="26" name="Picture 25">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4" name="Picture 3" descr="A person smiling for the camera&#10;&#10;Description automatically generated with low confidence">
            <a:extLst>
              <a:ext uri="{FF2B5EF4-FFF2-40B4-BE49-F238E27FC236}">
                <a16:creationId xmlns:a16="http://schemas.microsoft.com/office/drawing/2014/main" id="{469C7EE8-FD6D-48DB-90E0-A9140163E7FA}"/>
              </a:ext>
            </a:extLst>
          </p:cNvPr>
          <p:cNvPicPr>
            <a:picLocks noChangeAspect="1"/>
          </p:cNvPicPr>
          <p:nvPr/>
        </p:nvPicPr>
        <p:blipFill rotWithShape="1">
          <a:blip r:embed="rId4"/>
          <a:srcRect r="-3" b="5800"/>
          <a:stretch/>
        </p:blipFill>
        <p:spPr>
          <a:xfrm>
            <a:off x="7552945" y="643465"/>
            <a:ext cx="3995592" cy="5103372"/>
          </a:xfrm>
          <a:prstGeom prst="rect">
            <a:avLst/>
          </a:prstGeom>
        </p:spPr>
      </p:pic>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extLst>
              <p:ext uri="{D42A27DB-BD31-4B8C-83A1-F6EECF244321}">
                <p14:modId xmlns:p14="http://schemas.microsoft.com/office/powerpoint/2010/main" val="2492391378"/>
              </p:ext>
            </p:extLst>
          </p:nvPr>
        </p:nvGraphicFramePr>
        <p:xfrm>
          <a:off x="913795" y="1972101"/>
          <a:ext cx="5978072" cy="372274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5539650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2.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{8E4B5FD7-54DA-4A26-AE09-03C4EDD89C9A}tf11665031_win32</Template>
  <TotalTime>479</TotalTime>
  <Words>871</Words>
  <Application>Microsoft Office PowerPoint</Application>
  <PresentationFormat>Widescreen</PresentationFormat>
  <Paragraphs>144</Paragraphs>
  <Slides>20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 Nova</vt:lpstr>
      <vt:lpstr>Arial Nova Light</vt:lpstr>
      <vt:lpstr>AvantGardeDemi</vt:lpstr>
      <vt:lpstr>Calibri</vt:lpstr>
      <vt:lpstr>Lato</vt:lpstr>
      <vt:lpstr>Roboto</vt:lpstr>
      <vt:lpstr>SalesforceSansLight</vt:lpstr>
      <vt:lpstr>Tahoma</vt:lpstr>
      <vt:lpstr>Wingdings 2</vt:lpstr>
      <vt:lpstr>SlateVTI</vt:lpstr>
      <vt:lpstr>LIMCO Technologies Software Developers</vt:lpstr>
      <vt:lpstr>Cleveland Codes Fall 2021 Capstone Project</vt:lpstr>
      <vt:lpstr>Contents</vt:lpstr>
      <vt:lpstr>Mission Statement</vt:lpstr>
      <vt:lpstr>About Us</vt:lpstr>
      <vt:lpstr>About Our Products - Sales</vt:lpstr>
      <vt:lpstr>About Our Products - Quality</vt:lpstr>
      <vt:lpstr>Andrew Buck</vt:lpstr>
      <vt:lpstr>Monique Fields</vt:lpstr>
      <vt:lpstr>Randall Gosnell</vt:lpstr>
      <vt:lpstr>Randall Gosnell</vt:lpstr>
      <vt:lpstr>Carla Limerick</vt:lpstr>
      <vt:lpstr>Site Map Overview</vt:lpstr>
      <vt:lpstr>Site Map</vt:lpstr>
      <vt:lpstr>Site Map</vt:lpstr>
      <vt:lpstr>Site Map</vt:lpstr>
      <vt:lpstr>Site Map</vt:lpstr>
      <vt:lpstr>Site Map</vt:lpstr>
      <vt:lpstr>Site Map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LIMCO Technologies </dc:title>
  <dc:creator>Limerick, Carla - S00493811</dc:creator>
  <cp:lastModifiedBy>Buck, Andrew - S01033215</cp:lastModifiedBy>
  <cp:revision>16</cp:revision>
  <dcterms:created xsi:type="dcterms:W3CDTF">2021-11-16T05:08:13Z</dcterms:created>
  <dcterms:modified xsi:type="dcterms:W3CDTF">2021-12-07T23:36:33Z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